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A6F-5515-46AF-AA64-ECE8BF9A1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484 Final Project</a:t>
            </a:r>
            <a:br>
              <a:rPr lang="en-US" dirty="0"/>
            </a:br>
            <a:r>
              <a:rPr lang="en-US" dirty="0"/>
              <a:t>	Adult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E894-4EBF-4BC5-A0E3-8D3FE1FE5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Kevin </a:t>
            </a:r>
            <a:r>
              <a:rPr lang="en-US" sz="2800" dirty="0" err="1"/>
              <a:t>Pfeifle</a:t>
            </a:r>
            <a:r>
              <a:rPr lang="en-US" sz="2800" dirty="0"/>
              <a:t> &amp; Nolan Meeks</a:t>
            </a:r>
          </a:p>
        </p:txBody>
      </p:sp>
    </p:spTree>
    <p:extLst>
      <p:ext uri="{BB962C8B-B14F-4D97-AF65-F5344CB8AC3E}">
        <p14:creationId xmlns:p14="http://schemas.microsoft.com/office/powerpoint/2010/main" val="291321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55FE-72B7-48F9-A671-9C14C8CE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E66F-A1C7-448A-8F39-B6E89076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Adult Data Set from UCI Machine Learning Repo.</a:t>
            </a:r>
          </a:p>
          <a:p>
            <a:r>
              <a:rPr lang="en-US" dirty="0"/>
              <a:t>1994 census data – Determining whether or not a person’s income exceeds $50,000 dollars a year</a:t>
            </a:r>
          </a:p>
          <a:p>
            <a:r>
              <a:rPr lang="en-US" dirty="0"/>
              <a:t>48,842 instances – 14 Attributes + income label</a:t>
            </a:r>
          </a:p>
          <a:p>
            <a:r>
              <a:rPr lang="en-US" dirty="0"/>
              <a:t>Age, </a:t>
            </a:r>
            <a:r>
              <a:rPr lang="en-US" dirty="0" err="1"/>
              <a:t>Workclass</a:t>
            </a:r>
            <a:r>
              <a:rPr lang="en-US" dirty="0"/>
              <a:t>, </a:t>
            </a:r>
            <a:r>
              <a:rPr lang="en-US" dirty="0" err="1"/>
              <a:t>Fnlwgt</a:t>
            </a:r>
            <a:r>
              <a:rPr lang="en-US" dirty="0"/>
              <a:t>, Education, Education-num, Marital Status, Occupation, Relationship, Race, Sex, Capital-Gain, Capital-Loss, Hours-Per-Week, Native-Country</a:t>
            </a:r>
          </a:p>
          <a:p>
            <a:r>
              <a:rPr lang="en-US" dirty="0"/>
              <a:t>Some attributes are continuous, while some are categorical</a:t>
            </a:r>
          </a:p>
          <a:p>
            <a:r>
              <a:rPr lang="en-US" dirty="0"/>
              <a:t>The training data is unbalanced, roughly a 25/75 split favoring smaller income </a:t>
            </a:r>
          </a:p>
        </p:txBody>
      </p:sp>
    </p:spTree>
    <p:extLst>
      <p:ext uri="{BB962C8B-B14F-4D97-AF65-F5344CB8AC3E}">
        <p14:creationId xmlns:p14="http://schemas.microsoft.com/office/powerpoint/2010/main" val="5791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CFB0-C9CF-4EB6-9754-FDA9FDD2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BBE2-5C23-4E1E-995A-26A42A9D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439488082476138516/445763440611688449/unknown.png">
            <a:extLst>
              <a:ext uri="{FF2B5EF4-FFF2-40B4-BE49-F238E27FC236}">
                <a16:creationId xmlns:a16="http://schemas.microsoft.com/office/drawing/2014/main" id="{D711BB87-A6ED-4F0A-A244-084153EA89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92" y="1149291"/>
            <a:ext cx="8976839" cy="57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453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98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CS 484 Final Project  Adult Data set</vt:lpstr>
      <vt:lpstr>Description</vt:lpstr>
      <vt:lpstr>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484 Final Project  Adult Data set</dc:title>
  <dc:creator>Nolan Meeks</dc:creator>
  <cp:lastModifiedBy>Nolan Meeks</cp:lastModifiedBy>
  <cp:revision>3</cp:revision>
  <dcterms:created xsi:type="dcterms:W3CDTF">2018-05-15T04:03:41Z</dcterms:created>
  <dcterms:modified xsi:type="dcterms:W3CDTF">2018-05-15T04:24:01Z</dcterms:modified>
</cp:coreProperties>
</file>