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34C2B-FB40-4AA0-8094-E1431F78129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651BC-E2CD-4AAF-B4BE-E01D80E1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51BC-E2CD-4AAF-B4BE-E01D80E1AF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51BC-E2CD-4AAF-B4BE-E01D80E1AF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51BC-E2CD-4AAF-B4BE-E01D80E1A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51BC-E2CD-4AAF-B4BE-E01D80E1AF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51BC-E2CD-4AAF-B4BE-E01D80E1AF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08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51BC-E2CD-4AAF-B4BE-E01D80E1AF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51BC-E2CD-4AAF-B4BE-E01D80E1AF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51BC-E2CD-4AAF-B4BE-E01D80E1AF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A6F-5515-46AF-AA64-ECE8BF9A1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484 Final Project</a:t>
            </a:r>
            <a:br>
              <a:rPr lang="en-US" dirty="0"/>
            </a:br>
            <a:r>
              <a:rPr lang="en-US" dirty="0"/>
              <a:t>	Adult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E894-4EBF-4BC5-A0E3-8D3FE1FE5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Kevin </a:t>
            </a:r>
            <a:r>
              <a:rPr lang="en-US" sz="2800" dirty="0" err="1"/>
              <a:t>Pfeifle</a:t>
            </a:r>
            <a:r>
              <a:rPr lang="en-US" sz="2800" dirty="0"/>
              <a:t> &amp; Nolan Meeks</a:t>
            </a:r>
          </a:p>
        </p:txBody>
      </p:sp>
    </p:spTree>
    <p:extLst>
      <p:ext uri="{BB962C8B-B14F-4D97-AF65-F5344CB8AC3E}">
        <p14:creationId xmlns:p14="http://schemas.microsoft.com/office/powerpoint/2010/main" val="291321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55FE-72B7-48F9-A671-9C14C8CE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E66F-A1C7-448A-8F39-B6E89076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off Adult Data Set from UCI Machine Learning Repo.</a:t>
            </a:r>
          </a:p>
          <a:p>
            <a:r>
              <a:rPr lang="en-US" dirty="0"/>
              <a:t>1994 census data – Determining whether or not a person’s income exceeds $50,000 dollars a year</a:t>
            </a:r>
          </a:p>
          <a:p>
            <a:r>
              <a:rPr lang="en-US" dirty="0"/>
              <a:t>48,842 instances – 14 Attributes + income label</a:t>
            </a:r>
          </a:p>
          <a:p>
            <a:r>
              <a:rPr lang="en-US" dirty="0"/>
              <a:t>Age, </a:t>
            </a:r>
            <a:r>
              <a:rPr lang="en-US" dirty="0" err="1"/>
              <a:t>Workclass</a:t>
            </a:r>
            <a:r>
              <a:rPr lang="en-US" dirty="0"/>
              <a:t>, </a:t>
            </a:r>
            <a:r>
              <a:rPr lang="en-US" dirty="0" err="1"/>
              <a:t>Fnlwgt</a:t>
            </a:r>
            <a:r>
              <a:rPr lang="en-US" dirty="0"/>
              <a:t>, Education, Education-num, Marital Status, Occupation, Relationship, Race, Sex, Capital-Gain, Capital-Loss, Hours-Per-Week, Native-Country</a:t>
            </a:r>
          </a:p>
          <a:p>
            <a:r>
              <a:rPr lang="en-US" dirty="0"/>
              <a:t>Some attributes are continuous, while some are categorical</a:t>
            </a:r>
          </a:p>
          <a:p>
            <a:r>
              <a:rPr lang="en-US" dirty="0"/>
              <a:t>The training data is unbalanced, roughly a 25/75 split favoring smaller income </a:t>
            </a:r>
          </a:p>
        </p:txBody>
      </p:sp>
    </p:spTree>
    <p:extLst>
      <p:ext uri="{BB962C8B-B14F-4D97-AF65-F5344CB8AC3E}">
        <p14:creationId xmlns:p14="http://schemas.microsoft.com/office/powerpoint/2010/main" val="57913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CFB0-C9CF-4EB6-9754-FDA9FDD2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BBE2-5C23-4E1E-995A-26A42A9D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just dive into code…see what’s out there</a:t>
            </a:r>
          </a:p>
          <a:p>
            <a:r>
              <a:rPr lang="en-US" dirty="0"/>
              <a:t>Can’t simply pass continuous &amp; categorical data to classifiers!</a:t>
            </a:r>
          </a:p>
          <a:p>
            <a:pPr lvl="1"/>
            <a:r>
              <a:rPr lang="en-US" dirty="0"/>
              <a:t>Need to find a way to encode somehow</a:t>
            </a:r>
          </a:p>
          <a:p>
            <a:r>
              <a:rPr lang="en-US" dirty="0"/>
              <a:t>Pandas!</a:t>
            </a:r>
          </a:p>
          <a:p>
            <a:r>
              <a:rPr lang="en-US" dirty="0"/>
              <a:t>Formatted the data to csv</a:t>
            </a:r>
          </a:p>
          <a:p>
            <a:r>
              <a:rPr lang="en-US" dirty="0"/>
              <a:t>Removed unnecessary/irrelevant attributes</a:t>
            </a:r>
          </a:p>
        </p:txBody>
      </p:sp>
    </p:spTree>
    <p:extLst>
      <p:ext uri="{BB962C8B-B14F-4D97-AF65-F5344CB8AC3E}">
        <p14:creationId xmlns:p14="http://schemas.microsoft.com/office/powerpoint/2010/main" val="146625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4AD7-D7F4-4D3D-833E-B7E2ED2C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6EE6-8E0E-476E-851B-136F11FB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‘Popped’ Income column for the Labels arrays</a:t>
            </a:r>
          </a:p>
          <a:p>
            <a:pPr lvl="1"/>
            <a:r>
              <a:rPr lang="en-US" dirty="0"/>
              <a:t>Updated thresholds in-place to be 0 for &lt;=50K and 1 for &gt;50K</a:t>
            </a:r>
          </a:p>
          <a:p>
            <a:r>
              <a:rPr lang="en-US" dirty="0"/>
              <a:t>Difficult trying to encode continuous data alongside strings (categorical part)</a:t>
            </a:r>
          </a:p>
          <a:p>
            <a:r>
              <a:rPr lang="en-US" dirty="0"/>
              <a:t>Pandas extremely helpful</a:t>
            </a:r>
          </a:p>
          <a:p>
            <a:r>
              <a:rPr lang="en-US" dirty="0"/>
              <a:t>Get_Dummies!</a:t>
            </a:r>
          </a:p>
          <a:p>
            <a:r>
              <a:rPr lang="en-US" dirty="0"/>
              <a:t>One last error to fix…</a:t>
            </a:r>
            <a:r>
              <a:rPr lang="en-US" dirty="0" err="1"/>
              <a:t>DataFrames</a:t>
            </a:r>
            <a:r>
              <a:rPr lang="en-US" dirty="0"/>
              <a:t> were different shape!</a:t>
            </a:r>
          </a:p>
          <a:p>
            <a:pPr lvl="1"/>
            <a:r>
              <a:rPr lang="en-US" dirty="0" err="1"/>
              <a:t>testFeatures</a:t>
            </a:r>
            <a:r>
              <a:rPr lang="en-US" dirty="0"/>
              <a:t>[</a:t>
            </a:r>
            <a:r>
              <a:rPr lang="en-US" dirty="0" err="1"/>
              <a:t>censusTrain.columns.difference</a:t>
            </a:r>
            <a:r>
              <a:rPr lang="en-US" dirty="0"/>
              <a:t>(</a:t>
            </a:r>
            <a:r>
              <a:rPr lang="en-US" dirty="0" err="1"/>
              <a:t>testFeatures.colums</a:t>
            </a:r>
            <a:r>
              <a:rPr lang="en-US" dirty="0"/>
              <a:t>)[0]] = 0</a:t>
            </a:r>
          </a:p>
          <a:p>
            <a:pPr lvl="1"/>
            <a:r>
              <a:rPr lang="en-US" dirty="0"/>
              <a:t>Now we can align the column order and begin the Classifiers</a:t>
            </a:r>
          </a:p>
        </p:txBody>
      </p:sp>
    </p:spTree>
    <p:extLst>
      <p:ext uri="{BB962C8B-B14F-4D97-AF65-F5344CB8AC3E}">
        <p14:creationId xmlns:p14="http://schemas.microsoft.com/office/powerpoint/2010/main" val="28962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CDA-DD57-47B3-A29E-F3005E7B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36FD-CEDB-47AD-B1B5-987531F6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Decision Tree Classifier</a:t>
            </a:r>
          </a:p>
          <a:p>
            <a:pPr lvl="1"/>
            <a:r>
              <a:rPr lang="en-US" dirty="0"/>
              <a:t>Had to be careful of overfitting…can’t prune with </a:t>
            </a:r>
            <a:r>
              <a:rPr lang="en-US" dirty="0" err="1"/>
              <a:t>scikit</a:t>
            </a:r>
            <a:r>
              <a:rPr lang="en-US" dirty="0"/>
              <a:t>-learn, need to use </a:t>
            </a:r>
            <a:r>
              <a:rPr lang="en-US" dirty="0" err="1"/>
              <a:t>max_depth</a:t>
            </a:r>
            <a:endParaRPr lang="en-US" dirty="0"/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Don’t forget </a:t>
            </a:r>
            <a:r>
              <a:rPr lang="en-US" dirty="0" err="1"/>
              <a:t>undersampling</a:t>
            </a:r>
            <a:r>
              <a:rPr lang="en-US" dirty="0"/>
              <a:t>!</a:t>
            </a:r>
          </a:p>
          <a:p>
            <a:r>
              <a:rPr lang="en-US" dirty="0"/>
              <a:t>K-Nearest Neighbors</a:t>
            </a:r>
          </a:p>
          <a:p>
            <a:pPr lvl="1"/>
            <a:r>
              <a:rPr lang="en-US" dirty="0"/>
              <a:t>Tried with several K-values to compare, performed generally quite well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Typical cross validation had a wonderful variety of issues and complaints against the shape and differences between the shapes of our Data at this point</a:t>
            </a:r>
          </a:p>
          <a:p>
            <a:r>
              <a:rPr lang="en-US" dirty="0"/>
              <a:t>Used </a:t>
            </a:r>
            <a:r>
              <a:rPr lang="en-US" dirty="0" err="1"/>
              <a:t>sklearn.metrics.mean_absolute_error</a:t>
            </a:r>
            <a:r>
              <a:rPr lang="en-US" dirty="0"/>
              <a:t>(</a:t>
            </a:r>
            <a:r>
              <a:rPr lang="en-US" dirty="0" err="1"/>
              <a:t>testLabels</a:t>
            </a:r>
            <a:r>
              <a:rPr lang="en-US" dirty="0"/>
              <a:t>,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testFeatures</a:t>
            </a:r>
            <a:r>
              <a:rPr lang="en-US" dirty="0"/>
              <a:t>) to get an error rating</a:t>
            </a:r>
          </a:p>
        </p:txBody>
      </p:sp>
    </p:spTree>
    <p:extLst>
      <p:ext uri="{BB962C8B-B14F-4D97-AF65-F5344CB8AC3E}">
        <p14:creationId xmlns:p14="http://schemas.microsoft.com/office/powerpoint/2010/main" val="62292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3CF4-4F41-47B5-A174-C6D3EB8F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2CF1-4158-44CC-93BE-4269D1F1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1299371" cy="402412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Place: Support Vector Machine with ~87% Accuracy!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Place: Decision Tree Classifier (with ‘manual’ pruning) with ~86% Accuracy!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Place: K-Nearest Neighbors (K = 5) with ~85% Accuracy!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Place: K-Nearest Neighbors (K = 3) with ~84% Accuracy!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Place: K-Nearest Neighbors (K = 1) with ~82% Accuracy!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Place: Naïve Bayes Classifier with 76% Accuracy!</a:t>
            </a:r>
          </a:p>
          <a:p>
            <a:pPr lvl="1"/>
            <a:r>
              <a:rPr lang="en-US" dirty="0"/>
              <a:t>Attempted to work with this but couldn’t get better ratings</a:t>
            </a:r>
          </a:p>
        </p:txBody>
      </p:sp>
    </p:spTree>
    <p:extLst>
      <p:ext uri="{BB962C8B-B14F-4D97-AF65-F5344CB8AC3E}">
        <p14:creationId xmlns:p14="http://schemas.microsoft.com/office/powerpoint/2010/main" val="158889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5035-2EF8-4FEA-80A9-2B0229E7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further analysis…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CEA7-2F09-42C7-AB3A-B340985F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a strong correlation between hours per week working and education completion with respect to the income.</a:t>
            </a:r>
          </a:p>
          <a:p>
            <a:r>
              <a:rPr lang="en-US" dirty="0"/>
              <a:t>Can see on graph on next slide…</a:t>
            </a:r>
          </a:p>
          <a:p>
            <a:endParaRPr lang="en-US" dirty="0"/>
          </a:p>
          <a:p>
            <a:r>
              <a:rPr lang="en-US" dirty="0"/>
              <a:t>Hard to make different comparisons like this, need to have a legitimate reason to believe X &amp; Y axis had a relationship first, then compare that against the income thresholds to see if it had any real effect.</a:t>
            </a:r>
          </a:p>
          <a:p>
            <a:r>
              <a:rPr lang="en-US" dirty="0"/>
              <a:t>Data had some strange entries…many very young people apparently married, or making a lot of money. Provided confusion at times.</a:t>
            </a:r>
          </a:p>
        </p:txBody>
      </p:sp>
    </p:spTree>
    <p:extLst>
      <p:ext uri="{BB962C8B-B14F-4D97-AF65-F5344CB8AC3E}">
        <p14:creationId xmlns:p14="http://schemas.microsoft.com/office/powerpoint/2010/main" val="264733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439488082476138516/445763440611688449/unknown.png">
            <a:extLst>
              <a:ext uri="{FF2B5EF4-FFF2-40B4-BE49-F238E27FC236}">
                <a16:creationId xmlns:a16="http://schemas.microsoft.com/office/drawing/2014/main" id="{D711BB87-A6ED-4F0A-A244-084153EA89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692" y="1149291"/>
            <a:ext cx="8976839" cy="57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453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</TotalTime>
  <Words>525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CS 484 Final Project  Adult Data set</vt:lpstr>
      <vt:lpstr>Description</vt:lpstr>
      <vt:lpstr>Pre-Processing</vt:lpstr>
      <vt:lpstr>Data Preparation</vt:lpstr>
      <vt:lpstr>Classification</vt:lpstr>
      <vt:lpstr>Results</vt:lpstr>
      <vt:lpstr>Some further analysis…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484 Final Project  Adult Data set</dc:title>
  <dc:creator>Nolan Meeks</dc:creator>
  <cp:lastModifiedBy>Nolan Meeks</cp:lastModifiedBy>
  <cp:revision>9</cp:revision>
  <dcterms:created xsi:type="dcterms:W3CDTF">2018-05-15T04:03:41Z</dcterms:created>
  <dcterms:modified xsi:type="dcterms:W3CDTF">2018-05-15T11:52:21Z</dcterms:modified>
</cp:coreProperties>
</file>