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1" r:id="rId2"/>
    <p:sldId id="387" r:id="rId3"/>
    <p:sldId id="388" r:id="rId4"/>
    <p:sldId id="366" r:id="rId5"/>
    <p:sldId id="385" r:id="rId6"/>
    <p:sldId id="375" r:id="rId7"/>
    <p:sldId id="3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783"/>
    <a:srgbClr val="F15B67"/>
    <a:srgbClr val="26514B"/>
    <a:srgbClr val="58B69E"/>
    <a:srgbClr val="39AEB5"/>
    <a:srgbClr val="B5B5B5"/>
    <a:srgbClr val="FBC852"/>
    <a:srgbClr val="FFC233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8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tx2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3" y="1332802"/>
            <a:ext cx="6480175" cy="59368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3" y="2723033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1988984"/>
            <a:ext cx="6480175" cy="6244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3" y="3049226"/>
            <a:ext cx="6480175" cy="22070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908050"/>
            <a:ext cx="790575" cy="1831975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5" y="908050"/>
            <a:ext cx="790575" cy="1831975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2495550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4362450"/>
            <a:ext cx="2159000" cy="2495550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8" y="1778356"/>
            <a:ext cx="7921625" cy="1664224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3661031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8" y="3917306"/>
            <a:ext cx="7921625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6" y="6366933"/>
            <a:ext cx="2802467" cy="491068"/>
          </a:xfrm>
        </p:spPr>
        <p:txBody>
          <a:bodyPr/>
          <a:lstStyle/>
          <a:p>
            <a:r>
              <a:rPr lang="en-US"/>
              <a:t>Converting your business from Good to Great.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1188" y="808384"/>
            <a:ext cx="7921625" cy="36089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8" y="0"/>
            <a:ext cx="9140825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8" y="0"/>
            <a:ext cx="9140825" cy="1260475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0266" y="6366933"/>
            <a:ext cx="2802467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2"/>
                </a:solidFill>
              </a:defRPr>
            </a:lvl1pPr>
          </a:lstStyle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420769" y="-459581"/>
            <a:ext cx="1262063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5098" y="2142548"/>
            <a:ext cx="6223432" cy="1762826"/>
          </a:xfrm>
        </p:spPr>
        <p:txBody>
          <a:bodyPr/>
          <a:lstStyle/>
          <a:p>
            <a:pPr algn="l"/>
            <a:r>
              <a:rPr lang="zh-CN" altLang="en-US" b="0" dirty="0"/>
              <a:t>我的世界复刻版</a:t>
            </a:r>
            <a:r>
              <a:rPr lang="en-US" altLang="zh-CN" b="0" dirty="0"/>
              <a:t>——</a:t>
            </a:r>
            <a:br>
              <a:rPr lang="en-US" altLang="zh-CN" b="0" dirty="0"/>
            </a:br>
            <a:r>
              <a:rPr lang="zh-CN" altLang="en-US" b="0" dirty="0"/>
              <a:t>第一人称沙盒游戏</a:t>
            </a:r>
            <a:br>
              <a:rPr lang="en-US" altLang="zh-CN" b="0" dirty="0"/>
            </a:br>
            <a:endParaRPr lang="ko-KR" altLang="en-US" b="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rgbClr val="FFFFFF"/>
                </a:solidFill>
              </a:rPr>
              <a:t>16340027 </a:t>
            </a:r>
            <a:r>
              <a:rPr lang="zh-CN" altLang="en-US" dirty="0">
                <a:solidFill>
                  <a:srgbClr val="FFFFFF"/>
                </a:solidFill>
              </a:rPr>
              <a:t>陈荣真</a:t>
            </a:r>
            <a:endParaRPr lang="en-US" altLang="zh-CN" dirty="0">
              <a:solidFill>
                <a:srgbClr val="FFFFFF"/>
              </a:solidFill>
            </a:endParaRPr>
          </a:p>
          <a:p>
            <a:pPr algn="r"/>
            <a:r>
              <a:rPr lang="en-US" altLang="zh-CN" dirty="0">
                <a:solidFill>
                  <a:srgbClr val="FFFFFF"/>
                </a:solidFill>
              </a:rPr>
              <a:t>16340029 </a:t>
            </a:r>
            <a:r>
              <a:rPr lang="zh-CN" altLang="en-US" dirty="0">
                <a:solidFill>
                  <a:srgbClr val="FFFFFF"/>
                </a:solidFill>
              </a:rPr>
              <a:t>陈思琦</a:t>
            </a:r>
            <a:endParaRPr lang="en-US" altLang="zh-CN" dirty="0">
              <a:solidFill>
                <a:srgbClr val="FFFFFF"/>
              </a:solidFill>
            </a:endParaRPr>
          </a:p>
          <a:p>
            <a:pPr algn="r"/>
            <a:r>
              <a:rPr lang="en-US" altLang="zh-CN" dirty="0">
                <a:solidFill>
                  <a:srgbClr val="FFFFFF"/>
                </a:solidFill>
              </a:rPr>
              <a:t>16340032 </a:t>
            </a:r>
            <a:r>
              <a:rPr lang="zh-CN" altLang="en-US" dirty="0">
                <a:solidFill>
                  <a:srgbClr val="FFFFFF"/>
                </a:solidFill>
              </a:rPr>
              <a:t>陈统盼</a:t>
            </a:r>
            <a:endParaRPr lang="en-US" altLang="zh-CN" dirty="0">
              <a:solidFill>
                <a:srgbClr val="FFFFFF"/>
              </a:solidFill>
            </a:endParaRPr>
          </a:p>
          <a:p>
            <a:pPr algn="r"/>
            <a:r>
              <a:rPr lang="en-US" altLang="zh-CN" dirty="0">
                <a:solidFill>
                  <a:srgbClr val="FFFFFF"/>
                </a:solidFill>
              </a:rPr>
              <a:t>16340040 </a:t>
            </a:r>
            <a:r>
              <a:rPr lang="zh-CN" altLang="en-US" dirty="0">
                <a:solidFill>
                  <a:srgbClr val="FFFFFF"/>
                </a:solidFill>
              </a:rPr>
              <a:t>陈秀嘉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0DA1-E18B-40C1-9673-1FB7904C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我的世界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F52D8-EFEA-4AF6-9F3F-07B8A08C3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《</a:t>
            </a:r>
            <a:r>
              <a:rPr lang="zh-CN" altLang="en-US" sz="1400" dirty="0">
                <a:solidFill>
                  <a:schemeClr val="tx1"/>
                </a:solidFill>
              </a:rPr>
              <a:t>我的世界</a:t>
            </a:r>
            <a:r>
              <a:rPr lang="en-US" altLang="zh-CN" sz="1400" dirty="0">
                <a:solidFill>
                  <a:schemeClr val="tx1"/>
                </a:solidFill>
              </a:rPr>
              <a:t>》</a:t>
            </a:r>
            <a:r>
              <a:rPr lang="zh-CN" altLang="en-US" sz="1400" dirty="0">
                <a:solidFill>
                  <a:schemeClr val="tx1"/>
                </a:solidFill>
              </a:rPr>
              <a:t>是一款</a:t>
            </a:r>
            <a:r>
              <a:rPr lang="en-US" altLang="zh-CN" sz="1400" dirty="0">
                <a:solidFill>
                  <a:schemeClr val="tx1"/>
                </a:solidFill>
              </a:rPr>
              <a:t>3D</a:t>
            </a:r>
            <a:r>
              <a:rPr lang="zh-CN" altLang="en-US" sz="1400" dirty="0">
                <a:solidFill>
                  <a:schemeClr val="tx1"/>
                </a:solidFill>
              </a:rPr>
              <a:t>的第一人称沙盒游戏，所呈现的世界并不是华丽的画面与特效，而是注重在游戏性上面。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玩家在游戏中做着「建设」与「破坏」两件事，但是透过像乐高一样的积木来组合与拼凑，轻而易举的就能制作出小木屋、城堡甚至城市，但是若再加上玩家的想像力，空中之城、地底都市都一样能够实现。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本次期末项目将使用</a:t>
            </a:r>
            <a:r>
              <a:rPr lang="en-US" altLang="zh-CN" sz="1400" dirty="0">
                <a:solidFill>
                  <a:schemeClr val="tx1"/>
                </a:solidFill>
              </a:rPr>
              <a:t>OpenGL</a:t>
            </a:r>
            <a:r>
              <a:rPr lang="zh-CN" altLang="en-US" sz="1400" dirty="0">
                <a:solidFill>
                  <a:schemeClr val="tx1"/>
                </a:solidFill>
              </a:rPr>
              <a:t>复刻</a:t>
            </a:r>
            <a:r>
              <a:rPr lang="en-US" altLang="zh-CN" sz="1400" dirty="0">
                <a:solidFill>
                  <a:schemeClr val="tx1"/>
                </a:solidFill>
              </a:rPr>
              <a:t>《</a:t>
            </a:r>
            <a:r>
              <a:rPr lang="zh-CN" altLang="en-US" sz="1400" dirty="0">
                <a:solidFill>
                  <a:schemeClr val="tx1"/>
                </a:solidFill>
              </a:rPr>
              <a:t>我的世界</a:t>
            </a:r>
            <a:r>
              <a:rPr lang="en-US" altLang="zh-CN" sz="1400" dirty="0">
                <a:solidFill>
                  <a:schemeClr val="tx1"/>
                </a:solidFill>
              </a:rPr>
              <a:t>》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4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B703B4-5C8A-4ED5-80B8-960720D6C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基础功能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037955-8251-441E-8AD2-C7FDCEA0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000000"/>
                </a:solidFill>
              </a:rPr>
              <a:t>相机漫游</a:t>
            </a:r>
            <a:endParaRPr lang="en-US" altLang="zh-CN" sz="2100">
              <a:solidFill>
                <a:srgbClr val="000000"/>
              </a:solidFill>
            </a:endParaRPr>
          </a:p>
          <a:p>
            <a:pPr marL="34290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000000"/>
                </a:solidFill>
              </a:rPr>
              <a:t>光照</a:t>
            </a:r>
            <a:endParaRPr lang="en-US" altLang="zh-CN" sz="2100">
              <a:solidFill>
                <a:srgbClr val="000000"/>
              </a:solidFill>
            </a:endParaRPr>
          </a:p>
          <a:p>
            <a:pPr marL="34290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000000"/>
                </a:solidFill>
              </a:rPr>
              <a:t>纹理映射</a:t>
            </a:r>
            <a:endParaRPr lang="en-US" altLang="zh-CN" sz="2100">
              <a:solidFill>
                <a:srgbClr val="000000"/>
              </a:solidFill>
            </a:endParaRPr>
          </a:p>
          <a:p>
            <a:pPr marL="34290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000000"/>
                </a:solidFill>
              </a:rPr>
              <a:t>阴影映射</a:t>
            </a:r>
            <a:endParaRPr lang="en-US" altLang="zh-CN" sz="2100">
              <a:solidFill>
                <a:srgbClr val="000000"/>
              </a:solidFill>
            </a:endParaRPr>
          </a:p>
          <a:p>
            <a:pPr marL="34290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000000"/>
                </a:solidFill>
              </a:rPr>
              <a:t>模型加载</a:t>
            </a:r>
            <a:endParaRPr lang="en-US" altLang="zh-CN" sz="2100">
              <a:solidFill>
                <a:srgbClr val="000000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6048" y="0"/>
            <a:ext cx="9340048" cy="6850894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3"/>
          <a:stretch/>
        </p:blipFill>
        <p:spPr>
          <a:xfrm flipH="1">
            <a:off x="-196051" y="0"/>
            <a:ext cx="9340050" cy="68508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4F1870-7DEB-4574-BAFD-2BF58468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0" y="4105624"/>
            <a:ext cx="4459934" cy="972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685800">
              <a:lnSpc>
                <a:spcPct val="90000"/>
              </a:lnSpc>
            </a:pPr>
            <a:r>
              <a:rPr lang="zh-CN" altLang="en-US" sz="1600" b="0" dirty="0">
                <a:solidFill>
                  <a:srgbClr val="000000"/>
                </a:solidFill>
              </a:rPr>
              <a:t>游戏以第一人称进行，需要使用相机漫游。</a:t>
            </a:r>
            <a:endParaRPr lang="en-US" altLang="zh-CN" sz="1600" b="0" kern="1200" dirty="0">
              <a:solidFill>
                <a:srgbClr val="0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CD44A-4141-4C0A-BBBD-A24CB403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22" y="3377591"/>
            <a:ext cx="4459652" cy="629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相机漫游</a:t>
            </a:r>
            <a:endParaRPr lang="en-US" altLang="zh-CN" sz="33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213" y="-7107"/>
            <a:ext cx="4301461" cy="3189918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2327" y="1420882"/>
            <a:ext cx="4501673" cy="5437119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0CB02-8F8A-482A-8459-C1A37553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308" y="6584207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409FBBB-C588-4B8D-A7FF-E25C81CC24C8}" type="slidenum">
              <a:rPr lang="en-US" sz="825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825">
              <a:solidFill>
                <a:srgbClr val="FFFFFF"/>
              </a:solidFill>
            </a:endParaRPr>
          </a:p>
        </p:txBody>
      </p:sp>
      <p:pic>
        <p:nvPicPr>
          <p:cNvPr id="1026" name="Picture 2" descr="https://timgsa.baidu.com/timg?image&amp;quality=80&amp;size=b9999_10000&amp;sec=1557074461706&amp;di=2fa3f70a74db6d86bdc57c98ffcb9003&amp;imgtype=0&amp;src=http%3A%2F%2Fwww.uc129.com%2Fuploads%2Fallimg%2F150117%2F1-15011G316194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" y="54930"/>
            <a:ext cx="48196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0E5CD44A-4141-4C0A-BBBD-A24CB4033759}"/>
              </a:ext>
            </a:extLst>
          </p:cNvPr>
          <p:cNvSpPr txBox="1">
            <a:spLocks/>
          </p:cNvSpPr>
          <p:nvPr/>
        </p:nvSpPr>
        <p:spPr>
          <a:xfrm>
            <a:off x="42022" y="4507511"/>
            <a:ext cx="4459652" cy="629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光照</a:t>
            </a:r>
            <a:endParaRPr lang="en-US" altLang="zh-CN" sz="33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24F1870-7DEB-4574-BAFD-2BF58468DAB8}"/>
              </a:ext>
            </a:extLst>
          </p:cNvPr>
          <p:cNvSpPr txBox="1">
            <a:spLocks/>
          </p:cNvSpPr>
          <p:nvPr/>
        </p:nvSpPr>
        <p:spPr>
          <a:xfrm>
            <a:off x="41740" y="5177370"/>
            <a:ext cx="4459934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zh-CN" altLang="en-US" sz="1600" b="0" dirty="0">
                <a:solidFill>
                  <a:srgbClr val="000000"/>
                </a:solidFill>
              </a:rPr>
              <a:t>需要添加全局光源，将使用冯氏光照模型对游戏场景中的所有沙盒进行光照处理。</a:t>
            </a:r>
            <a:endParaRPr lang="en-US" altLang="zh-CN" sz="1600" b="0" dirty="0">
              <a:solidFill>
                <a:srgbClr val="000000"/>
              </a:solidFill>
            </a:endParaRP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0E5CD44A-4141-4C0A-BBBD-A24CB4033759}"/>
              </a:ext>
            </a:extLst>
          </p:cNvPr>
          <p:cNvSpPr txBox="1">
            <a:spLocks/>
          </p:cNvSpPr>
          <p:nvPr/>
        </p:nvSpPr>
        <p:spPr>
          <a:xfrm>
            <a:off x="4745309" y="740185"/>
            <a:ext cx="4459652" cy="574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纹理</a:t>
            </a:r>
            <a:endParaRPr lang="en-US" altLang="zh-CN" sz="33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24F1870-7DEB-4574-BAFD-2BF58468DAB8}"/>
              </a:ext>
            </a:extLst>
          </p:cNvPr>
          <p:cNvSpPr txBox="1">
            <a:spLocks/>
          </p:cNvSpPr>
          <p:nvPr/>
        </p:nvSpPr>
        <p:spPr>
          <a:xfrm>
            <a:off x="4739462" y="2992268"/>
            <a:ext cx="4459934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endParaRPr lang="en-US" altLang="zh-CN" sz="1600" b="0" dirty="0">
              <a:solidFill>
                <a:srgbClr val="000000"/>
              </a:solidFill>
            </a:endParaRP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0E5CD44A-4141-4C0A-BBBD-A24CB4033759}"/>
              </a:ext>
            </a:extLst>
          </p:cNvPr>
          <p:cNvSpPr txBox="1">
            <a:spLocks/>
          </p:cNvSpPr>
          <p:nvPr/>
        </p:nvSpPr>
        <p:spPr>
          <a:xfrm>
            <a:off x="4745309" y="2364193"/>
            <a:ext cx="4459652" cy="574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阴影</a:t>
            </a:r>
            <a:endParaRPr lang="en-US" altLang="zh-CN" sz="33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0E5CD44A-4141-4C0A-BBBD-A24CB4033759}"/>
              </a:ext>
            </a:extLst>
          </p:cNvPr>
          <p:cNvSpPr txBox="1">
            <a:spLocks/>
          </p:cNvSpPr>
          <p:nvPr/>
        </p:nvSpPr>
        <p:spPr>
          <a:xfrm>
            <a:off x="4739462" y="3699869"/>
            <a:ext cx="4459652" cy="574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模型加载</a:t>
            </a:r>
            <a:endParaRPr lang="en-US" altLang="zh-CN" sz="3300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24F1870-7DEB-4574-BAFD-2BF58468DAB8}"/>
              </a:ext>
            </a:extLst>
          </p:cNvPr>
          <p:cNvSpPr txBox="1">
            <a:spLocks/>
          </p:cNvSpPr>
          <p:nvPr/>
        </p:nvSpPr>
        <p:spPr>
          <a:xfrm>
            <a:off x="4714546" y="2969746"/>
            <a:ext cx="4459934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endParaRPr lang="en-US" altLang="zh-CN" sz="1600" b="0" dirty="0">
              <a:solidFill>
                <a:srgbClr val="000000"/>
              </a:solidFill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E24F1870-7DEB-4574-BAFD-2BF58468DAB8}"/>
              </a:ext>
            </a:extLst>
          </p:cNvPr>
          <p:cNvSpPr txBox="1">
            <a:spLocks/>
          </p:cNvSpPr>
          <p:nvPr/>
        </p:nvSpPr>
        <p:spPr>
          <a:xfrm>
            <a:off x="4739462" y="4395501"/>
            <a:ext cx="3895613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zh-CN" altLang="en-US" sz="1600" b="0" dirty="0">
                <a:solidFill>
                  <a:srgbClr val="000000"/>
                </a:solidFill>
              </a:rPr>
              <a:t>游戏中将会加载现有的模型如村民，马等</a:t>
            </a:r>
            <a:endParaRPr lang="en-US" altLang="zh-CN" sz="1600" b="0" dirty="0">
              <a:solidFill>
                <a:srgbClr val="000000"/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E24F1870-7DEB-4574-BAFD-2BF58468DAB8}"/>
              </a:ext>
            </a:extLst>
          </p:cNvPr>
          <p:cNvSpPr txBox="1">
            <a:spLocks/>
          </p:cNvSpPr>
          <p:nvPr/>
        </p:nvSpPr>
        <p:spPr>
          <a:xfrm>
            <a:off x="4745027" y="1362115"/>
            <a:ext cx="4459934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zh-CN" altLang="en-US" sz="1600" b="0" dirty="0">
                <a:solidFill>
                  <a:srgbClr val="000000"/>
                </a:solidFill>
              </a:rPr>
              <a:t>不同的沙盒将直接使用不同的材质纹理进行映射</a:t>
            </a:r>
            <a:endParaRPr lang="en-US" altLang="zh-CN" sz="1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2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229C3D-F685-4333-8A19-6321816A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进阶功能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571180-38A0-43E4-9D4C-5DA11594F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</a:rPr>
              <a:t>天空盒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</a:rPr>
              <a:t>粒子系统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</a:rPr>
              <a:t>重力系统与碰撞检测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</a:rPr>
              <a:t>流体模拟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</a:rPr>
              <a:t>显示文字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</a:rPr>
              <a:t>爆炸效果</a:t>
            </a:r>
            <a:endParaRPr lang="en-US" altLang="zh-CN" sz="21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815A3-3D8C-4F26-91EF-2B04B744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409FBBB-C588-4B8D-A7FF-E25C81CC24C8}" type="slidenum">
              <a:rPr lang="en-US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08" y="1627721"/>
            <a:ext cx="3176575" cy="59368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天空盒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2D5F4-B58C-461C-956F-1BE0C9A2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908" y="2324948"/>
            <a:ext cx="3522263" cy="563217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/>
                </a:solidFill>
              </a:rPr>
              <a:t>场景中添加天空盒，并且模拟白昼和黑夜。</a:t>
            </a:r>
          </a:p>
        </p:txBody>
      </p:sp>
      <p:pic>
        <p:nvPicPr>
          <p:cNvPr id="2050" name="Picture 2" descr="https://ss1.bdstatic.com/70cFuXSh_Q1YnxGkpoWK1HF6hhy/it/u=1012809260,98207732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21" y="1385616"/>
            <a:ext cx="5086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 txBox="1">
            <a:spLocks/>
          </p:cNvSpPr>
          <p:nvPr/>
        </p:nvSpPr>
        <p:spPr>
          <a:xfrm>
            <a:off x="324908" y="2915606"/>
            <a:ext cx="317657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粒子系统</a:t>
            </a: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 txBox="1">
            <a:spLocks/>
          </p:cNvSpPr>
          <p:nvPr/>
        </p:nvSpPr>
        <p:spPr>
          <a:xfrm>
            <a:off x="324908" y="3612833"/>
            <a:ext cx="3522263" cy="563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添加粒子系统，模拟下雨和下雪等天气效果。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 txBox="1">
            <a:spLocks/>
          </p:cNvSpPr>
          <p:nvPr/>
        </p:nvSpPr>
        <p:spPr>
          <a:xfrm>
            <a:off x="324908" y="4500526"/>
            <a:ext cx="3708473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重力系统与碰撞检测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 txBox="1">
            <a:spLocks/>
          </p:cNvSpPr>
          <p:nvPr/>
        </p:nvSpPr>
        <p:spPr>
          <a:xfrm>
            <a:off x="324908" y="5197753"/>
            <a:ext cx="3522263" cy="563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 txBox="1">
            <a:spLocks/>
          </p:cNvSpPr>
          <p:nvPr/>
        </p:nvSpPr>
        <p:spPr>
          <a:xfrm>
            <a:off x="5560396" y="8874718"/>
            <a:ext cx="3708473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流体模拟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 txBox="1">
            <a:spLocks/>
          </p:cNvSpPr>
          <p:nvPr/>
        </p:nvSpPr>
        <p:spPr>
          <a:xfrm>
            <a:off x="4752901" y="5448962"/>
            <a:ext cx="3522263" cy="563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游戏中会出现流体，会使用流体模拟来模拟海面、河面等场景。</a:t>
            </a: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 txBox="1">
            <a:spLocks/>
          </p:cNvSpPr>
          <p:nvPr/>
        </p:nvSpPr>
        <p:spPr>
          <a:xfrm>
            <a:off x="324907" y="5418562"/>
            <a:ext cx="3522263" cy="563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游戏中引入重力系统，并且提供碰撞检测，争取做到可以进行攻击检测。</a:t>
            </a:r>
          </a:p>
        </p:txBody>
      </p:sp>
      <p:pic>
        <p:nvPicPr>
          <p:cNvPr id="2052" name="Picture 4" descr="https://ss0.bdstatic.com/70cFvHSh_Q1YnxGkpoWK1HF6hhy/it/u=227108720,3597063664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67" y="1606425"/>
            <a:ext cx="5076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 txBox="1">
            <a:spLocks/>
          </p:cNvSpPr>
          <p:nvPr/>
        </p:nvSpPr>
        <p:spPr>
          <a:xfrm>
            <a:off x="4752901" y="4495024"/>
            <a:ext cx="3708473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流体模拟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08" y="1627721"/>
            <a:ext cx="3176575" cy="59368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显示文字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2D5F4-B58C-461C-956F-1BE0C9A2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908" y="2324948"/>
            <a:ext cx="3522263" cy="563217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/>
                </a:solidFill>
              </a:rPr>
              <a:t>游戏中会出现路标，路标上自定义显示文字。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 txBox="1">
            <a:spLocks/>
          </p:cNvSpPr>
          <p:nvPr/>
        </p:nvSpPr>
        <p:spPr>
          <a:xfrm>
            <a:off x="324907" y="2888165"/>
            <a:ext cx="317657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爆炸效果</a:t>
            </a: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470E692A-203B-4D1D-9051-238D1F6F932E}"/>
              </a:ext>
            </a:extLst>
          </p:cNvPr>
          <p:cNvSpPr txBox="1">
            <a:spLocks/>
          </p:cNvSpPr>
          <p:nvPr/>
        </p:nvSpPr>
        <p:spPr>
          <a:xfrm>
            <a:off x="324908" y="3612833"/>
            <a:ext cx="3522263" cy="563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TNT</a:t>
            </a:r>
            <a:r>
              <a:rPr lang="zh-CN" altLang="en-US" sz="1400" dirty="0">
                <a:solidFill>
                  <a:schemeClr val="tx1"/>
                </a:solidFill>
              </a:rPr>
              <a:t>方块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672DE00-C977-4D1A-B1EF-3A5503D4D063}"/>
              </a:ext>
            </a:extLst>
          </p:cNvPr>
          <p:cNvSpPr txBox="1">
            <a:spLocks/>
          </p:cNvSpPr>
          <p:nvPr/>
        </p:nvSpPr>
        <p:spPr>
          <a:xfrm>
            <a:off x="5560396" y="8874718"/>
            <a:ext cx="3708473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流体模拟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ss0.bdstatic.com/70cFuHSh_Q1YnxGkpoWK1HF6hhy/it/u=1008496402,386643978&amp;fm=15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58" y="1517332"/>
            <a:ext cx="37242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s1.bdstatic.com/70cFuXSh_Q1YnxGkpoWK1HF6hhy/it/u=3294304032,2382008445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7" y="4411656"/>
            <a:ext cx="26574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全屏显示(4:3)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我的世界复刻版—— 第一人称沙盒游戏 </vt:lpstr>
      <vt:lpstr>我的世界</vt:lpstr>
      <vt:lpstr>基础功能</vt:lpstr>
      <vt:lpstr>游戏以第一人称进行，需要使用相机漫游。</vt:lpstr>
      <vt:lpstr>进阶功能</vt:lpstr>
      <vt:lpstr>天空盒</vt:lpstr>
      <vt:lpstr>显示文字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我的世界复刻版—— 第一人称沙盒游戏 </dc:title>
  <dc:creator>LY Zhen</dc:creator>
  <cp:lastModifiedBy>LY Zhen</cp:lastModifiedBy>
  <cp:revision>1</cp:revision>
  <dcterms:created xsi:type="dcterms:W3CDTF">2019-05-12T13:04:58Z</dcterms:created>
  <dcterms:modified xsi:type="dcterms:W3CDTF">2019-05-12T13:05:29Z</dcterms:modified>
</cp:coreProperties>
</file>