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4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B4B7-6638-421B-9D1B-3B0A54FD200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CE04-05EF-401C-BDD3-AAD4B00B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Energy Efficiency in Building Design: A Data Science Approach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85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Dataset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0" y="1825625"/>
            <a:ext cx="9159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Attributes:</a:t>
            </a:r>
          </a:p>
          <a:p>
            <a:r>
              <a:rPr lang="en-US" sz="2000" dirty="0" smtClean="0"/>
              <a:t>X1-Relative </a:t>
            </a:r>
            <a:r>
              <a:rPr lang="en-US" sz="2000" dirty="0"/>
              <a:t>Compactness</a:t>
            </a:r>
            <a:endParaRPr lang="en-US" sz="2000" dirty="0" smtClean="0"/>
          </a:p>
          <a:p>
            <a:r>
              <a:rPr lang="en-US" sz="2000" dirty="0" smtClean="0"/>
              <a:t>X2-</a:t>
            </a:r>
            <a:r>
              <a:rPr lang="en-US" sz="2000" dirty="0"/>
              <a:t>Surface Area</a:t>
            </a:r>
            <a:endParaRPr lang="en-US" sz="2000" dirty="0" smtClean="0"/>
          </a:p>
          <a:p>
            <a:r>
              <a:rPr lang="en-US" sz="2000" dirty="0" smtClean="0"/>
              <a:t>X3-</a:t>
            </a:r>
            <a:r>
              <a:rPr lang="en-US" sz="2000" dirty="0"/>
              <a:t>Wall Area</a:t>
            </a:r>
            <a:endParaRPr lang="en-US" sz="2000" dirty="0" smtClean="0"/>
          </a:p>
          <a:p>
            <a:r>
              <a:rPr lang="en-US" sz="2000" dirty="0" smtClean="0"/>
              <a:t>X4-</a:t>
            </a:r>
            <a:r>
              <a:rPr lang="en-US" sz="2000" dirty="0"/>
              <a:t>Roof Area</a:t>
            </a:r>
            <a:endParaRPr lang="en-US" sz="2000" dirty="0" smtClean="0"/>
          </a:p>
          <a:p>
            <a:r>
              <a:rPr lang="en-US" sz="2000" dirty="0" smtClean="0"/>
              <a:t>X5-</a:t>
            </a:r>
            <a:r>
              <a:rPr lang="en-US" sz="2000" dirty="0"/>
              <a:t>Overall Height</a:t>
            </a:r>
            <a:endParaRPr lang="en-US" sz="2000" dirty="0" smtClean="0"/>
          </a:p>
          <a:p>
            <a:r>
              <a:rPr lang="en-US" sz="2000" dirty="0" smtClean="0"/>
              <a:t>X6-</a:t>
            </a:r>
            <a:r>
              <a:rPr lang="en-US" sz="2000" dirty="0"/>
              <a:t>Orientation</a:t>
            </a:r>
            <a:endParaRPr lang="en-US" sz="2000" dirty="0" smtClean="0"/>
          </a:p>
          <a:p>
            <a:r>
              <a:rPr lang="en-US" sz="2000" dirty="0" smtClean="0"/>
              <a:t>X7-</a:t>
            </a:r>
            <a:r>
              <a:rPr lang="en-US" sz="2000" dirty="0"/>
              <a:t>Glazing Area</a:t>
            </a:r>
            <a:endParaRPr lang="en-US" sz="2000" dirty="0" smtClean="0"/>
          </a:p>
          <a:p>
            <a:r>
              <a:rPr lang="en-US" sz="2000" dirty="0" smtClean="0"/>
              <a:t>X8-</a:t>
            </a:r>
            <a:r>
              <a:rPr lang="en-US" sz="2000" dirty="0"/>
              <a:t>Glazing Area Distribution</a:t>
            </a:r>
            <a:endParaRPr lang="en-US" sz="2000" dirty="0" smtClean="0"/>
          </a:p>
          <a:p>
            <a:r>
              <a:rPr lang="en-US" sz="2000" dirty="0" smtClean="0"/>
              <a:t>Window To Wall Ratio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2320" y="1825626"/>
            <a:ext cx="2499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Target: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Y1-Heating 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Y2-Cooling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Insights from Exploratory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05305" cy="25242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42" y="1825624"/>
            <a:ext cx="5146767" cy="40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Feature Engineering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Window To Wall Ratio</a:t>
                </a:r>
              </a:p>
              <a:p>
                <a:r>
                  <a:rPr lang="en-US" sz="2000" dirty="0" err="1" smtClean="0"/>
                  <a:t>WindowToWallRatio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7(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Glazing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Area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Wall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Area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Critical feature often used in energy performance analysis.</a:t>
                </a:r>
              </a:p>
              <a:p>
                <a:r>
                  <a:rPr lang="en-US" sz="2000" dirty="0"/>
                  <a:t>G</a:t>
                </a:r>
                <a:r>
                  <a:rPr lang="en-US" sz="2000" dirty="0" smtClean="0"/>
                  <a:t>lazing </a:t>
                </a:r>
                <a:r>
                  <a:rPr lang="en-US" sz="2000" dirty="0" smtClean="0"/>
                  <a:t>and wall area interact significantly to influence energy </a:t>
                </a:r>
                <a:r>
                  <a:rPr lang="en-US" sz="2000" dirty="0" smtClean="0"/>
                  <a:t>performance.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4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Modeling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Used Attributes in this model:</a:t>
            </a:r>
          </a:p>
          <a:p>
            <a:r>
              <a:rPr lang="en-US" sz="2000" dirty="0" smtClean="0"/>
              <a:t>X1-Relative Compactness</a:t>
            </a:r>
          </a:p>
          <a:p>
            <a:r>
              <a:rPr lang="en-US" sz="2000" dirty="0" smtClean="0"/>
              <a:t>X3-Wall Area</a:t>
            </a:r>
          </a:p>
          <a:p>
            <a:r>
              <a:rPr lang="en-US" sz="2000" dirty="0" smtClean="0"/>
              <a:t>X5-Overall Height</a:t>
            </a:r>
          </a:p>
          <a:p>
            <a:r>
              <a:rPr lang="en-US" sz="2000" dirty="0" smtClean="0"/>
              <a:t>X7-Glazing Area</a:t>
            </a:r>
          </a:p>
          <a:p>
            <a:r>
              <a:rPr lang="en-US" sz="2000" dirty="0" smtClean="0"/>
              <a:t>Window To Wall Ratio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33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Results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35921" cy="4004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661" y="1677354"/>
            <a:ext cx="5171139" cy="39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Energy Efficiency in Building Design: A Data Science Approach</vt:lpstr>
      <vt:lpstr>Dataset Overview</vt:lpstr>
      <vt:lpstr>Insights from Exploratory Data Analysis</vt:lpstr>
      <vt:lpstr>Feature Engineering</vt:lpstr>
      <vt:lpstr>Modeling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Building Design: A Data Science Approach</dc:title>
  <dc:creator>korisnik</dc:creator>
  <cp:lastModifiedBy>korisnik</cp:lastModifiedBy>
  <cp:revision>9</cp:revision>
  <dcterms:created xsi:type="dcterms:W3CDTF">2025-01-04T13:23:17Z</dcterms:created>
  <dcterms:modified xsi:type="dcterms:W3CDTF">2025-01-04T14:38:53Z</dcterms:modified>
</cp:coreProperties>
</file>