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Are there any 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a wonderful day!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