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Censorship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Sebastians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Propoganda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1st point</a:t>
            </a:r>
          </a:p>
          <a:p>
            <a:pPr lvl="1"/>
            <a:r>
              <a:t>2nd point</a:t>
            </a:r>
          </a:p>
          <a:p>
            <a:pPr lvl="2"/>
            <a:r>
              <a:t>3rd point</a:t>
            </a:r>
          </a:p>
          <a:p>
            <a:pPr lvl="3"/>
            <a:r>
              <a:t>4th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Pictures!!!</a:t>
            </a:r>
          </a:p>
        </p:txBody>
      </p:sp>
      <p:pic>
        <p:nvPicPr>
          <p:cNvPr id="3" name="Picture 2" descr="newimage_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0800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