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Made by seb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write a random greeting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card message</a:t>
            </a:r>
          </a:p>
          <a:p/>
          <a:p>
            <a:r>
              <a:t>For you, every day is a special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Are there any 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Have a wonderful day!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