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Censorship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censorship?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Are there 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a wonderful day!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