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seb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making of the simpsons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There is no one answer to this question, as</a:t>
            </a:r>
          </a:p>
        </p:txBody>
      </p:sp>
      <p:pic>
        <p:nvPicPr>
          <p:cNvPr id="4" name="Picture 3" descr="dall_e_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there 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a wonderful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