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sldIdLst>
    <p:sldId id="256" r:id="rId2"/>
    <p:sldId id="257" r:id="rId3"/>
    <p:sldId id="263" r:id="rId4"/>
    <p:sldId id="264" r:id="rId5"/>
    <p:sldId id="259" r:id="rId6"/>
    <p:sldId id="265" r:id="rId7"/>
    <p:sldId id="267" r:id="rId8"/>
    <p:sldId id="268" r:id="rId9"/>
    <p:sldId id="269" r:id="rId10"/>
    <p:sldId id="266" r:id="rId11"/>
    <p:sldId id="258" r:id="rId12"/>
    <p:sldId id="272" r:id="rId13"/>
    <p:sldId id="271" r:id="rId14"/>
    <p:sldId id="260" r:id="rId15"/>
    <p:sldId id="261" r:id="rId16"/>
    <p:sldId id="262" r:id="rId17"/>
    <p:sldId id="274" r:id="rId18"/>
    <p:sldId id="275" r:id="rId19"/>
    <p:sldId id="270"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07D04-3EB7-44F7-8E1D-AABF4F20A63E}" v="310" dt="2020-05-06T06:13:29.966"/>
    <p1510:client id="{05DB4F36-03F9-09DC-6B86-E97AEFE7985E}" v="81" dt="2020-05-07T23:55:43.056"/>
    <p1510:client id="{268C5A0F-0BE4-3AD6-AE86-6D4B339E3A66}" v="175" dt="2020-04-27T12:30:40.891"/>
    <p1510:client id="{6A6FFFE6-BF9C-43AB-BD9D-1093D3F0471E}" v="64" dt="2020-05-03T03:56:15.692"/>
    <p1510:client id="{7EE76C6A-18D8-4156-849E-6865F9DB7644}" v="478" dt="2020-04-29T05:51:42.639"/>
    <p1510:client id="{8BD8906A-DBB5-487A-AC7F-7BE7B7D21067}" v="3221" dt="2020-05-08T13:34:58.429"/>
    <p1510:client id="{9EB4DCF1-039C-41AE-B0AA-5B26C42A79E8}" v="47" dt="2020-05-07T23:52:18.713"/>
    <p1510:client id="{AB3A5A56-FFBD-420C-A8A2-F976B6025155}" v="367" dt="2020-05-09T03:28:59.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佐藤 直也" userId="S::1916212@s.asojuku.ac.jp::df7b505a-7b71-446f-ba28-2c645d232014" providerId="AD" clId="Web-{9EB4DCF1-039C-41AE-B0AA-5B26C42A79E8}"/>
    <pc:docChg chg="modSld">
      <pc:chgData name="佐藤 直也" userId="S::1916212@s.asojuku.ac.jp::df7b505a-7b71-446f-ba28-2c645d232014" providerId="AD" clId="Web-{9EB4DCF1-039C-41AE-B0AA-5B26C42A79E8}" dt="2020-05-07T23:52:18.713" v="46"/>
      <pc:docMkLst>
        <pc:docMk/>
      </pc:docMkLst>
      <pc:sldChg chg="addSp delSp modSp mod modClrScheme chgLayout">
        <pc:chgData name="佐藤 直也" userId="S::1916212@s.asojuku.ac.jp::df7b505a-7b71-446f-ba28-2c645d232014" providerId="AD" clId="Web-{9EB4DCF1-039C-41AE-B0AA-5B26C42A79E8}" dt="2020-05-07T23:51:51.463" v="45"/>
        <pc:sldMkLst>
          <pc:docMk/>
          <pc:sldMk cId="2825765272" sldId="274"/>
        </pc:sldMkLst>
        <pc:spChg chg="mod ord">
          <ac:chgData name="佐藤 直也" userId="S::1916212@s.asojuku.ac.jp::df7b505a-7b71-446f-ba28-2c645d232014" providerId="AD" clId="Web-{9EB4DCF1-039C-41AE-B0AA-5B26C42A79E8}" dt="2020-05-07T23:51:07.166" v="37" actId="20577"/>
          <ac:spMkLst>
            <pc:docMk/>
            <pc:sldMk cId="2825765272" sldId="274"/>
            <ac:spMk id="2" creationId="{6D99F5DE-EA2F-4D61-A687-5DC4DDDA2DD4}"/>
          </ac:spMkLst>
        </pc:spChg>
        <pc:spChg chg="del">
          <ac:chgData name="佐藤 直也" userId="S::1916212@s.asojuku.ac.jp::df7b505a-7b71-446f-ba28-2c645d232014" providerId="AD" clId="Web-{9EB4DCF1-039C-41AE-B0AA-5B26C42A79E8}" dt="2020-05-07T23:49:28.243" v="0"/>
          <ac:spMkLst>
            <pc:docMk/>
            <pc:sldMk cId="2825765272" sldId="274"/>
            <ac:spMk id="3" creationId="{B658CC6B-BA02-4635-9CFC-D6E8020B4C24}"/>
          </ac:spMkLst>
        </pc:spChg>
        <pc:spChg chg="del">
          <ac:chgData name="佐藤 直也" userId="S::1916212@s.asojuku.ac.jp::df7b505a-7b71-446f-ba28-2c645d232014" providerId="AD" clId="Web-{9EB4DCF1-039C-41AE-B0AA-5B26C42A79E8}" dt="2020-05-07T23:49:28.243" v="0"/>
          <ac:spMkLst>
            <pc:docMk/>
            <pc:sldMk cId="2825765272" sldId="274"/>
            <ac:spMk id="4" creationId="{E4217FFB-AE75-49C1-AC07-C77ACF6C98E7}"/>
          </ac:spMkLst>
        </pc:spChg>
        <pc:spChg chg="add mod">
          <ac:chgData name="佐藤 直也" userId="S::1916212@s.asojuku.ac.jp::df7b505a-7b71-446f-ba28-2c645d232014" providerId="AD" clId="Web-{9EB4DCF1-039C-41AE-B0AA-5B26C42A79E8}" dt="2020-05-07T23:50:23.634" v="8" actId="1076"/>
          <ac:spMkLst>
            <pc:docMk/>
            <pc:sldMk cId="2825765272" sldId="274"/>
            <ac:spMk id="5" creationId="{95CC616C-3CC6-48E9-A7CE-7B052CC89888}"/>
          </ac:spMkLst>
        </pc:spChg>
        <pc:inkChg chg="add">
          <ac:chgData name="佐藤 直也" userId="S::1916212@s.asojuku.ac.jp::df7b505a-7b71-446f-ba28-2c645d232014" providerId="AD" clId="Web-{9EB4DCF1-039C-41AE-B0AA-5B26C42A79E8}" dt="2020-05-07T23:51:27.884" v="40"/>
          <ac:inkMkLst>
            <pc:docMk/>
            <pc:sldMk cId="2825765272" sldId="274"/>
            <ac:inkMk id="6" creationId="{5D009586-0499-4CDC-8C91-EA30AF690A8B}"/>
          </ac:inkMkLst>
        </pc:inkChg>
        <pc:inkChg chg="add">
          <ac:chgData name="佐藤 直也" userId="S::1916212@s.asojuku.ac.jp::df7b505a-7b71-446f-ba28-2c645d232014" providerId="AD" clId="Web-{9EB4DCF1-039C-41AE-B0AA-5B26C42A79E8}" dt="2020-05-07T23:51:30.025" v="41"/>
          <ac:inkMkLst>
            <pc:docMk/>
            <pc:sldMk cId="2825765272" sldId="274"/>
            <ac:inkMk id="7" creationId="{E6686CEE-9EA1-4539-8ABE-5743B4AF2AE9}"/>
          </ac:inkMkLst>
        </pc:inkChg>
        <pc:inkChg chg="add del">
          <ac:chgData name="佐藤 直也" userId="S::1916212@s.asojuku.ac.jp::df7b505a-7b71-446f-ba28-2c645d232014" providerId="AD" clId="Web-{9EB4DCF1-039C-41AE-B0AA-5B26C42A79E8}" dt="2020-05-07T23:51:43.713" v="43"/>
          <ac:inkMkLst>
            <pc:docMk/>
            <pc:sldMk cId="2825765272" sldId="274"/>
            <ac:inkMk id="8" creationId="{4A4B1835-62C0-4B11-9BDD-3CA513E20679}"/>
          </ac:inkMkLst>
        </pc:inkChg>
        <pc:inkChg chg="add del">
          <ac:chgData name="佐藤 直也" userId="S::1916212@s.asojuku.ac.jp::df7b505a-7b71-446f-ba28-2c645d232014" providerId="AD" clId="Web-{9EB4DCF1-039C-41AE-B0AA-5B26C42A79E8}" dt="2020-05-07T23:51:51.463" v="45"/>
          <ac:inkMkLst>
            <pc:docMk/>
            <pc:sldMk cId="2825765272" sldId="274"/>
            <ac:inkMk id="9" creationId="{A0869829-F118-42D3-9B77-9B0F81CDDFB5}"/>
          </ac:inkMkLst>
        </pc:inkChg>
      </pc:sldChg>
      <pc:sldChg chg="delSp modSp mod modClrScheme chgLayout">
        <pc:chgData name="佐藤 直也" userId="S::1916212@s.asojuku.ac.jp::df7b505a-7b71-446f-ba28-2c645d232014" providerId="AD" clId="Web-{9EB4DCF1-039C-41AE-B0AA-5B26C42A79E8}" dt="2020-05-07T23:52:18.713" v="46"/>
        <pc:sldMkLst>
          <pc:docMk/>
          <pc:sldMk cId="223057433" sldId="275"/>
        </pc:sldMkLst>
        <pc:spChg chg="mod ord">
          <ac:chgData name="佐藤 直也" userId="S::1916212@s.asojuku.ac.jp::df7b505a-7b71-446f-ba28-2c645d232014" providerId="AD" clId="Web-{9EB4DCF1-039C-41AE-B0AA-5B26C42A79E8}" dt="2020-05-07T23:52:18.713" v="46"/>
          <ac:spMkLst>
            <pc:docMk/>
            <pc:sldMk cId="223057433" sldId="275"/>
            <ac:spMk id="2" creationId="{6B59E5D6-F117-4C52-ABA4-F414189C81C8}"/>
          </ac:spMkLst>
        </pc:spChg>
        <pc:spChg chg="del">
          <ac:chgData name="佐藤 直也" userId="S::1916212@s.asojuku.ac.jp::df7b505a-7b71-446f-ba28-2c645d232014" providerId="AD" clId="Web-{9EB4DCF1-039C-41AE-B0AA-5B26C42A79E8}" dt="2020-05-07T23:52:18.713" v="46"/>
          <ac:spMkLst>
            <pc:docMk/>
            <pc:sldMk cId="223057433" sldId="275"/>
            <ac:spMk id="3" creationId="{8D93F010-87C0-4671-9B30-1CEC43CE5E0C}"/>
          </ac:spMkLst>
        </pc:spChg>
        <pc:spChg chg="del">
          <ac:chgData name="佐藤 直也" userId="S::1916212@s.asojuku.ac.jp::df7b505a-7b71-446f-ba28-2c645d232014" providerId="AD" clId="Web-{9EB4DCF1-039C-41AE-B0AA-5B26C42A79E8}" dt="2020-05-07T23:52:18.713" v="46"/>
          <ac:spMkLst>
            <pc:docMk/>
            <pc:sldMk cId="223057433" sldId="275"/>
            <ac:spMk id="4" creationId="{E8F7A174-0253-4572-8DEA-C89BD99AB06A}"/>
          </ac:spMkLst>
        </pc:spChg>
      </pc:sldChg>
    </pc:docChg>
  </pc:docChgLst>
  <pc:docChgLst>
    <pc:chgData name="佐藤 直也" userId="S::1916212@s.asojuku.ac.jp::df7b505a-7b71-446f-ba28-2c645d232014" providerId="AD" clId="Web-{03C07D04-3EB7-44F7-8E1D-AABF4F20A63E}"/>
    <pc:docChg chg="modSld">
      <pc:chgData name="佐藤 直也" userId="S::1916212@s.asojuku.ac.jp::df7b505a-7b71-446f-ba28-2c645d232014" providerId="AD" clId="Web-{03C07D04-3EB7-44F7-8E1D-AABF4F20A63E}" dt="2020-05-06T06:13:29.966" v="308" actId="20577"/>
      <pc:docMkLst>
        <pc:docMk/>
      </pc:docMkLst>
      <pc:sldChg chg="addSp delSp modSp">
        <pc:chgData name="佐藤 直也" userId="S::1916212@s.asojuku.ac.jp::df7b505a-7b71-446f-ba28-2c645d232014" providerId="AD" clId="Web-{03C07D04-3EB7-44F7-8E1D-AABF4F20A63E}" dt="2020-05-06T06:13:29.966" v="307" actId="20577"/>
        <pc:sldMkLst>
          <pc:docMk/>
          <pc:sldMk cId="959052975" sldId="263"/>
        </pc:sldMkLst>
        <pc:spChg chg="mod">
          <ac:chgData name="佐藤 直也" userId="S::1916212@s.asojuku.ac.jp::df7b505a-7b71-446f-ba28-2c645d232014" providerId="AD" clId="Web-{03C07D04-3EB7-44F7-8E1D-AABF4F20A63E}" dt="2020-05-06T06:12:08.090" v="269" actId="1076"/>
          <ac:spMkLst>
            <pc:docMk/>
            <pc:sldMk cId="959052975" sldId="263"/>
            <ac:spMk id="2" creationId="{019B64C7-FD01-4F2D-8B60-C57FBAED5EA1}"/>
          </ac:spMkLst>
        </pc:spChg>
        <pc:spChg chg="del">
          <ac:chgData name="佐藤 直也" userId="S::1916212@s.asojuku.ac.jp::df7b505a-7b71-446f-ba28-2c645d232014" providerId="AD" clId="Web-{03C07D04-3EB7-44F7-8E1D-AABF4F20A63E}" dt="2020-05-06T06:03:10.774" v="26"/>
          <ac:spMkLst>
            <pc:docMk/>
            <pc:sldMk cId="959052975" sldId="263"/>
            <ac:spMk id="3" creationId="{2BCCAF43-6B18-4A72-ABFB-739003667858}"/>
          </ac:spMkLst>
        </pc:spChg>
        <pc:spChg chg="mod">
          <ac:chgData name="佐藤 直也" userId="S::1916212@s.asojuku.ac.jp::df7b505a-7b71-446f-ba28-2c645d232014" providerId="AD" clId="Web-{03C07D04-3EB7-44F7-8E1D-AABF4F20A63E}" dt="2020-05-06T06:13:29.966" v="307" actId="20577"/>
          <ac:spMkLst>
            <pc:docMk/>
            <pc:sldMk cId="959052975" sldId="263"/>
            <ac:spMk id="4" creationId="{AE7B5D21-507F-4B2F-850E-77B5194C4CCE}"/>
          </ac:spMkLst>
        </pc:spChg>
        <pc:picChg chg="add mod ord">
          <ac:chgData name="佐藤 直也" userId="S::1916212@s.asojuku.ac.jp::df7b505a-7b71-446f-ba28-2c645d232014" providerId="AD" clId="Web-{03C07D04-3EB7-44F7-8E1D-AABF4F20A63E}" dt="2020-05-06T06:12:12.481" v="270" actId="1076"/>
          <ac:picMkLst>
            <pc:docMk/>
            <pc:sldMk cId="959052975" sldId="263"/>
            <ac:picMk id="5" creationId="{BE68C974-2779-45AF-926C-8EAF4065C29F}"/>
          </ac:picMkLst>
        </pc:picChg>
      </pc:sldChg>
    </pc:docChg>
  </pc:docChgLst>
  <pc:docChgLst>
    <pc:chgData name="佐藤 直也" userId="S::1916212@s.asojuku.ac.jp::df7b505a-7b71-446f-ba28-2c645d232014" providerId="AD" clId="Web-{05DB4F36-03F9-09DC-6B86-E97AEFE7985E}"/>
    <pc:docChg chg="modSld">
      <pc:chgData name="佐藤 直也" userId="S::1916212@s.asojuku.ac.jp::df7b505a-7b71-446f-ba28-2c645d232014" providerId="AD" clId="Web-{05DB4F36-03F9-09DC-6B86-E97AEFE7985E}" dt="2020-05-07T23:55:43.056" v="80" actId="20577"/>
      <pc:docMkLst>
        <pc:docMk/>
      </pc:docMkLst>
      <pc:sldChg chg="modSp">
        <pc:chgData name="佐藤 直也" userId="S::1916212@s.asojuku.ac.jp::df7b505a-7b71-446f-ba28-2c645d232014" providerId="AD" clId="Web-{05DB4F36-03F9-09DC-6B86-E97AEFE7985E}" dt="2020-05-07T23:55:43.056" v="79" actId="20577"/>
        <pc:sldMkLst>
          <pc:docMk/>
          <pc:sldMk cId="959052975" sldId="263"/>
        </pc:sldMkLst>
        <pc:spChg chg="mod">
          <ac:chgData name="佐藤 直也" userId="S::1916212@s.asojuku.ac.jp::df7b505a-7b71-446f-ba28-2c645d232014" providerId="AD" clId="Web-{05DB4F36-03F9-09DC-6B86-E97AEFE7985E}" dt="2020-05-07T23:55:43.056" v="79" actId="20577"/>
          <ac:spMkLst>
            <pc:docMk/>
            <pc:sldMk cId="959052975" sldId="263"/>
            <ac:spMk id="4" creationId="{AE7B5D21-507F-4B2F-850E-77B5194C4CCE}"/>
          </ac:spMkLst>
        </pc:spChg>
      </pc:sldChg>
      <pc:sldChg chg="modSp">
        <pc:chgData name="佐藤 直也" userId="S::1916212@s.asojuku.ac.jp::df7b505a-7b71-446f-ba28-2c645d232014" providerId="AD" clId="Web-{05DB4F36-03F9-09DC-6B86-E97AEFE7985E}" dt="2020-05-07T23:53:48.024" v="46" actId="1076"/>
        <pc:sldMkLst>
          <pc:docMk/>
          <pc:sldMk cId="223057433" sldId="275"/>
        </pc:sldMkLst>
        <pc:spChg chg="mod">
          <ac:chgData name="佐藤 直也" userId="S::1916212@s.asojuku.ac.jp::df7b505a-7b71-446f-ba28-2c645d232014" providerId="AD" clId="Web-{05DB4F36-03F9-09DC-6B86-E97AEFE7985E}" dt="2020-05-07T23:53:48.024" v="46" actId="1076"/>
          <ac:spMkLst>
            <pc:docMk/>
            <pc:sldMk cId="223057433" sldId="275"/>
            <ac:spMk id="2" creationId="{6B59E5D6-F117-4C52-ABA4-F414189C81C8}"/>
          </ac:spMkLst>
        </pc:spChg>
      </pc:sldChg>
    </pc:docChg>
  </pc:docChgLst>
  <pc:docChgLst>
    <pc:chgData name="佐藤 直也" userId="S::1916212@s.asojuku.ac.jp::df7b505a-7b71-446f-ba28-2c645d232014" providerId="AD" clId="Web-{7EE76C6A-18D8-4156-849E-6865F9DB7644}"/>
    <pc:docChg chg="addSld delSld modSld sldOrd addMainMaster delMainMaster modMainMaster">
      <pc:chgData name="佐藤 直也" userId="S::1916212@s.asojuku.ac.jp::df7b505a-7b71-446f-ba28-2c645d232014" providerId="AD" clId="Web-{7EE76C6A-18D8-4156-849E-6865F9DB7644}" dt="2020-04-29T05:51:42.639" v="485" actId="1076"/>
      <pc:docMkLst>
        <pc:docMk/>
      </pc:docMkLst>
      <pc:sldChg chg="addSp delSp modSp mod setBg modClrScheme delDesignElem chgLayout">
        <pc:chgData name="佐藤 直也" userId="S::1916212@s.asojuku.ac.jp::df7b505a-7b71-446f-ba28-2c645d232014" providerId="AD" clId="Web-{7EE76C6A-18D8-4156-849E-6865F9DB7644}" dt="2020-04-29T05:35:10.698" v="235" actId="1076"/>
        <pc:sldMkLst>
          <pc:docMk/>
          <pc:sldMk cId="1194440229" sldId="256"/>
        </pc:sldMkLst>
        <pc:spChg chg="mod ord">
          <ac:chgData name="佐藤 直也" userId="S::1916212@s.asojuku.ac.jp::df7b505a-7b71-446f-ba28-2c645d232014" providerId="AD" clId="Web-{7EE76C6A-18D8-4156-849E-6865F9DB7644}" dt="2020-04-29T05:35:10.698" v="235" actId="1076"/>
          <ac:spMkLst>
            <pc:docMk/>
            <pc:sldMk cId="1194440229" sldId="256"/>
            <ac:spMk id="2" creationId="{00000000-0000-0000-0000-000000000000}"/>
          </ac:spMkLst>
        </pc:spChg>
        <pc:spChg chg="mod ord">
          <ac:chgData name="佐藤 直也" userId="S::1916212@s.asojuku.ac.jp::df7b505a-7b71-446f-ba28-2c645d232014" providerId="AD" clId="Web-{7EE76C6A-18D8-4156-849E-6865F9DB7644}" dt="2020-04-29T05:34:45.042" v="232"/>
          <ac:spMkLst>
            <pc:docMk/>
            <pc:sldMk cId="1194440229" sldId="256"/>
            <ac:spMk id="3" creationId="{00000000-0000-0000-0000-000000000000}"/>
          </ac:spMkLst>
        </pc:spChg>
        <pc:spChg chg="add">
          <ac:chgData name="佐藤 直也" userId="S::1916212@s.asojuku.ac.jp::df7b505a-7b71-446f-ba28-2c645d232014" providerId="AD" clId="Web-{7EE76C6A-18D8-4156-849E-6865F9DB7644}" dt="2020-04-29T05:34:45.042" v="232"/>
          <ac:spMkLst>
            <pc:docMk/>
            <pc:sldMk cId="1194440229" sldId="256"/>
            <ac:spMk id="6" creationId="{EFB0C39A-F8CA-4A79-AFFC-E9780FB1991A}"/>
          </ac:spMkLst>
        </pc:spChg>
        <pc:spChg chg="del">
          <ac:chgData name="佐藤 直也" userId="S::1916212@s.asojuku.ac.jp::df7b505a-7b71-446f-ba28-2c645d232014" providerId="AD" clId="Web-{7EE76C6A-18D8-4156-849E-6865F9DB7644}" dt="2020-04-29T05:04:33.740" v="4"/>
          <ac:spMkLst>
            <pc:docMk/>
            <pc:sldMk cId="1194440229" sldId="256"/>
            <ac:spMk id="9" creationId="{9DE021BD-1116-4F17-9FD8-FEB0B1D259B0}"/>
          </ac:spMkLst>
        </pc:spChg>
        <pc:spChg chg="del">
          <ac:chgData name="佐藤 直也" userId="S::1916212@s.asojuku.ac.jp::df7b505a-7b71-446f-ba28-2c645d232014" providerId="AD" clId="Web-{7EE76C6A-18D8-4156-849E-6865F9DB7644}" dt="2020-04-29T05:04:33.740" v="4"/>
          <ac:spMkLst>
            <pc:docMk/>
            <pc:sldMk cId="1194440229" sldId="256"/>
            <ac:spMk id="11" creationId="{14053421-3C7E-4167-AAC2-1B30B2C01601}"/>
          </ac:spMkLst>
        </pc:spChg>
        <pc:spChg chg="del">
          <ac:chgData name="佐藤 直也" userId="S::1916212@s.asojuku.ac.jp::df7b505a-7b71-446f-ba28-2c645d232014" providerId="AD" clId="Web-{7EE76C6A-18D8-4156-849E-6865F9DB7644}" dt="2020-04-29T05:04:33.740" v="4"/>
          <ac:spMkLst>
            <pc:docMk/>
            <pc:sldMk cId="1194440229" sldId="256"/>
            <ac:spMk id="13" creationId="{E271DD9B-7A66-493F-BB4A-1CF4294C6E14}"/>
          </ac:spMkLst>
        </pc:spChg>
        <pc:picChg chg="mod">
          <ac:chgData name="佐藤 直也" userId="S::1916212@s.asojuku.ac.jp::df7b505a-7b71-446f-ba28-2c645d232014" providerId="AD" clId="Web-{7EE76C6A-18D8-4156-849E-6865F9DB7644}" dt="2020-04-29T05:34:45.042" v="232"/>
          <ac:picMkLst>
            <pc:docMk/>
            <pc:sldMk cId="1194440229" sldId="256"/>
            <ac:picMk id="4" creationId="{96CF534B-C8BA-44B2-81FF-985660A9C102}"/>
          </ac:picMkLst>
        </pc:picChg>
      </pc:sldChg>
      <pc:sldChg chg="new del">
        <pc:chgData name="佐藤 直也" userId="S::1916212@s.asojuku.ac.jp::df7b505a-7b71-446f-ba28-2c645d232014" providerId="AD" clId="Web-{7EE76C6A-18D8-4156-849E-6865F9DB7644}" dt="2020-04-29T05:03:51.709" v="1"/>
        <pc:sldMkLst>
          <pc:docMk/>
          <pc:sldMk cId="244838300" sldId="257"/>
        </pc:sldMkLst>
      </pc:sldChg>
      <pc:sldChg chg="modSp new mod setBg">
        <pc:chgData name="佐藤 直也" userId="S::1916212@s.asojuku.ac.jp::df7b505a-7b71-446f-ba28-2c645d232014" providerId="AD" clId="Web-{7EE76C6A-18D8-4156-849E-6865F9DB7644}" dt="2020-04-29T05:34:32.651" v="230"/>
        <pc:sldMkLst>
          <pc:docMk/>
          <pc:sldMk cId="1014231792" sldId="257"/>
        </pc:sldMkLst>
        <pc:spChg chg="mod">
          <ac:chgData name="佐藤 直也" userId="S::1916212@s.asojuku.ac.jp::df7b505a-7b71-446f-ba28-2c645d232014" providerId="AD" clId="Web-{7EE76C6A-18D8-4156-849E-6865F9DB7644}" dt="2020-04-29T05:08:50.944" v="50" actId="20577"/>
          <ac:spMkLst>
            <pc:docMk/>
            <pc:sldMk cId="1014231792" sldId="257"/>
            <ac:spMk id="2" creationId="{47227DAB-A5D7-4B7F-96FE-871609C4D231}"/>
          </ac:spMkLst>
        </pc:spChg>
        <pc:spChg chg="mod">
          <ac:chgData name="佐藤 直也" userId="S::1916212@s.asojuku.ac.jp::df7b505a-7b71-446f-ba28-2c645d232014" providerId="AD" clId="Web-{7EE76C6A-18D8-4156-849E-6865F9DB7644}" dt="2020-04-29T05:11:13.241" v="110" actId="20577"/>
          <ac:spMkLst>
            <pc:docMk/>
            <pc:sldMk cId="1014231792" sldId="257"/>
            <ac:spMk id="3" creationId="{93023132-3CAC-4F18-80FB-7D3270CA5654}"/>
          </ac:spMkLst>
        </pc:spChg>
      </pc:sldChg>
      <pc:sldChg chg="new del">
        <pc:chgData name="佐藤 直也" userId="S::1916212@s.asojuku.ac.jp::df7b505a-7b71-446f-ba28-2c645d232014" providerId="AD" clId="Web-{7EE76C6A-18D8-4156-849E-6865F9DB7644}" dt="2020-04-29T05:04:00.381" v="3"/>
        <pc:sldMkLst>
          <pc:docMk/>
          <pc:sldMk cId="2592221546" sldId="257"/>
        </pc:sldMkLst>
      </pc:sldChg>
      <pc:sldChg chg="addSp delSp modSp new del mod setBg modClrScheme setClrOvrMap delDesignElem chgLayout">
        <pc:chgData name="佐藤 直也" userId="S::1916212@s.asojuku.ac.jp::df7b505a-7b71-446f-ba28-2c645d232014" providerId="AD" clId="Web-{7EE76C6A-18D8-4156-849E-6865F9DB7644}" dt="2020-04-29T05:07:13.912" v="28"/>
        <pc:sldMkLst>
          <pc:docMk/>
          <pc:sldMk cId="3421459697" sldId="257"/>
        </pc:sldMkLst>
        <pc:spChg chg="mod ord">
          <ac:chgData name="佐藤 直也" userId="S::1916212@s.asojuku.ac.jp::df7b505a-7b71-446f-ba28-2c645d232014" providerId="AD" clId="Web-{7EE76C6A-18D8-4156-849E-6865F9DB7644}" dt="2020-04-29T05:07:08.975" v="27"/>
          <ac:spMkLst>
            <pc:docMk/>
            <pc:sldMk cId="3421459697" sldId="257"/>
            <ac:spMk id="2" creationId="{1421302C-2E16-475C-AAE9-C086AAD66706}"/>
          </ac:spMkLst>
        </pc:spChg>
        <pc:spChg chg="add del mod ord">
          <ac:chgData name="佐藤 直也" userId="S::1916212@s.asojuku.ac.jp::df7b505a-7b71-446f-ba28-2c645d232014" providerId="AD" clId="Web-{7EE76C6A-18D8-4156-849E-6865F9DB7644}" dt="2020-04-29T05:06:55.803" v="26"/>
          <ac:spMkLst>
            <pc:docMk/>
            <pc:sldMk cId="3421459697" sldId="257"/>
            <ac:spMk id="3" creationId="{68780EF5-642E-43AA-B55F-33FCFFD774DB}"/>
          </ac:spMkLst>
        </pc:spChg>
        <pc:spChg chg="add del">
          <ac:chgData name="佐藤 直也" userId="S::1916212@s.asojuku.ac.jp::df7b505a-7b71-446f-ba28-2c645d232014" providerId="AD" clId="Web-{7EE76C6A-18D8-4156-849E-6865F9DB7644}" dt="2020-04-29T05:06:22.334" v="15"/>
          <ac:spMkLst>
            <pc:docMk/>
            <pc:sldMk cId="3421459697" sldId="257"/>
            <ac:spMk id="5" creationId="{33801627-6861-4EA9-BE98-E0CE33A894D9}"/>
          </ac:spMkLst>
        </pc:spChg>
        <pc:spChg chg="add del">
          <ac:chgData name="佐藤 直也" userId="S::1916212@s.asojuku.ac.jp::df7b505a-7b71-446f-ba28-2c645d232014" providerId="AD" clId="Web-{7EE76C6A-18D8-4156-849E-6865F9DB7644}" dt="2020-04-29T05:06:22.334" v="15"/>
          <ac:spMkLst>
            <pc:docMk/>
            <pc:sldMk cId="3421459697" sldId="257"/>
            <ac:spMk id="6" creationId="{93C1483F-490E-4C8A-8765-1F8AF0C67D5F}"/>
          </ac:spMkLst>
        </pc:spChg>
        <pc:spChg chg="add del">
          <ac:chgData name="佐藤 直也" userId="S::1916212@s.asojuku.ac.jp::df7b505a-7b71-446f-ba28-2c645d232014" providerId="AD" clId="Web-{7EE76C6A-18D8-4156-849E-6865F9DB7644}" dt="2020-04-29T05:06:24.756" v="17"/>
          <ac:spMkLst>
            <pc:docMk/>
            <pc:sldMk cId="3421459697" sldId="257"/>
            <ac:spMk id="7" creationId="{A6F05DDE-5F2C-44F5-BACC-DED4737B11B8}"/>
          </ac:spMkLst>
        </pc:spChg>
        <pc:spChg chg="add del">
          <ac:chgData name="佐藤 直也" userId="S::1916212@s.asojuku.ac.jp::df7b505a-7b71-446f-ba28-2c645d232014" providerId="AD" clId="Web-{7EE76C6A-18D8-4156-849E-6865F9DB7644}" dt="2020-04-29T05:06:19.912" v="13"/>
          <ac:spMkLst>
            <pc:docMk/>
            <pc:sldMk cId="3421459697" sldId="257"/>
            <ac:spMk id="8" creationId="{5DB0431E-0B04-44A1-9C51-531E28D18A60}"/>
          </ac:spMkLst>
        </pc:spChg>
        <pc:spChg chg="add del">
          <ac:chgData name="佐藤 直也" userId="S::1916212@s.asojuku.ac.jp::df7b505a-7b71-446f-ba28-2c645d232014" providerId="AD" clId="Web-{7EE76C6A-18D8-4156-849E-6865F9DB7644}" dt="2020-04-29T05:06:24.756" v="17"/>
          <ac:spMkLst>
            <pc:docMk/>
            <pc:sldMk cId="3421459697" sldId="257"/>
            <ac:spMk id="9" creationId="{7EFFE664-A3F2-4977-A6E3-C38CF57A1630}"/>
          </ac:spMkLst>
        </pc:spChg>
        <pc:spChg chg="add del">
          <ac:chgData name="佐藤 直也" userId="S::1916212@s.asojuku.ac.jp::df7b505a-7b71-446f-ba28-2c645d232014" providerId="AD" clId="Web-{7EE76C6A-18D8-4156-849E-6865F9DB7644}" dt="2020-04-29T05:06:19.912" v="13"/>
          <ac:spMkLst>
            <pc:docMk/>
            <pc:sldMk cId="3421459697" sldId="257"/>
            <ac:spMk id="10" creationId="{6B424749-EEE0-49C9-9ABF-97B171A3EA00}"/>
          </ac:spMkLst>
        </pc:spChg>
        <pc:spChg chg="add del">
          <ac:chgData name="佐藤 直也" userId="S::1916212@s.asojuku.ac.jp::df7b505a-7b71-446f-ba28-2c645d232014" providerId="AD" clId="Web-{7EE76C6A-18D8-4156-849E-6865F9DB7644}" dt="2020-04-29T05:06:24.756" v="17"/>
          <ac:spMkLst>
            <pc:docMk/>
            <pc:sldMk cId="3421459697" sldId="257"/>
            <ac:spMk id="11" creationId="{C85C471A-7EB8-45A1-901F-B4BBC499F1ED}"/>
          </ac:spMkLst>
        </pc:spChg>
        <pc:spChg chg="add del">
          <ac:chgData name="佐藤 直也" userId="S::1916212@s.asojuku.ac.jp::df7b505a-7b71-446f-ba28-2c645d232014" providerId="AD" clId="Web-{7EE76C6A-18D8-4156-849E-6865F9DB7644}" dt="2020-04-29T05:06:22.334" v="15"/>
          <ac:spMkLst>
            <pc:docMk/>
            <pc:sldMk cId="3421459697" sldId="257"/>
            <ac:spMk id="12" creationId="{0249BF42-D05C-4553-9417-7B8695759291}"/>
          </ac:spMkLst>
        </pc:spChg>
        <pc:spChg chg="add del">
          <ac:chgData name="佐藤 直也" userId="S::1916212@s.asojuku.ac.jp::df7b505a-7b71-446f-ba28-2c645d232014" providerId="AD" clId="Web-{7EE76C6A-18D8-4156-849E-6865F9DB7644}" dt="2020-04-29T05:06:29.740" v="19"/>
          <ac:spMkLst>
            <pc:docMk/>
            <pc:sldMk cId="3421459697" sldId="257"/>
            <ac:spMk id="13" creationId="{5DB0431E-0B04-44A1-9C51-531E28D18A60}"/>
          </ac:spMkLst>
        </pc:spChg>
        <pc:spChg chg="add del">
          <ac:chgData name="佐藤 直也" userId="S::1916212@s.asojuku.ac.jp::df7b505a-7b71-446f-ba28-2c645d232014" providerId="AD" clId="Web-{7EE76C6A-18D8-4156-849E-6865F9DB7644}" dt="2020-04-29T05:06:29.740" v="19"/>
          <ac:spMkLst>
            <pc:docMk/>
            <pc:sldMk cId="3421459697" sldId="257"/>
            <ac:spMk id="14" creationId="{6B424749-EEE0-49C9-9ABF-97B171A3EA00}"/>
          </ac:spMkLst>
        </pc:spChg>
        <pc:spChg chg="add del">
          <ac:chgData name="佐藤 直也" userId="S::1916212@s.asojuku.ac.jp::df7b505a-7b71-446f-ba28-2c645d232014" providerId="AD" clId="Web-{7EE76C6A-18D8-4156-849E-6865F9DB7644}" dt="2020-04-29T05:06:32.069" v="21"/>
          <ac:spMkLst>
            <pc:docMk/>
            <pc:sldMk cId="3421459697" sldId="257"/>
            <ac:spMk id="15" creationId="{A6F05DDE-5F2C-44F5-BACC-DED4737B11B8}"/>
          </ac:spMkLst>
        </pc:spChg>
        <pc:spChg chg="add del">
          <ac:chgData name="佐藤 直也" userId="S::1916212@s.asojuku.ac.jp::df7b505a-7b71-446f-ba28-2c645d232014" providerId="AD" clId="Web-{7EE76C6A-18D8-4156-849E-6865F9DB7644}" dt="2020-04-29T05:06:32.069" v="21"/>
          <ac:spMkLst>
            <pc:docMk/>
            <pc:sldMk cId="3421459697" sldId="257"/>
            <ac:spMk id="16" creationId="{CA3FC43A-F2E5-409E-8C82-7DC3B69EA268}"/>
          </ac:spMkLst>
        </pc:spChg>
        <pc:spChg chg="add del">
          <ac:chgData name="佐藤 直也" userId="S::1916212@s.asojuku.ac.jp::df7b505a-7b71-446f-ba28-2c645d232014" providerId="AD" clId="Web-{7EE76C6A-18D8-4156-849E-6865F9DB7644}" dt="2020-04-29T05:06:32.069" v="21"/>
          <ac:spMkLst>
            <pc:docMk/>
            <pc:sldMk cId="3421459697" sldId="257"/>
            <ac:spMk id="17" creationId="{1EEBFF7B-A218-4767-9A82-7ADFE8C9390D}"/>
          </ac:spMkLst>
        </pc:spChg>
        <pc:spChg chg="add del">
          <ac:chgData name="佐藤 直也" userId="S::1916212@s.asojuku.ac.jp::df7b505a-7b71-446f-ba28-2c645d232014" providerId="AD" clId="Web-{7EE76C6A-18D8-4156-849E-6865F9DB7644}" dt="2020-04-29T05:06:48.522" v="23"/>
          <ac:spMkLst>
            <pc:docMk/>
            <pc:sldMk cId="3421459697" sldId="257"/>
            <ac:spMk id="18" creationId="{5DB0431E-0B04-44A1-9C51-531E28D18A60}"/>
          </ac:spMkLst>
        </pc:spChg>
        <pc:spChg chg="add del">
          <ac:chgData name="佐藤 直也" userId="S::1916212@s.asojuku.ac.jp::df7b505a-7b71-446f-ba28-2c645d232014" providerId="AD" clId="Web-{7EE76C6A-18D8-4156-849E-6865F9DB7644}" dt="2020-04-29T05:06:48.522" v="23"/>
          <ac:spMkLst>
            <pc:docMk/>
            <pc:sldMk cId="3421459697" sldId="257"/>
            <ac:spMk id="19" creationId="{6B424749-EEE0-49C9-9ABF-97B171A3EA00}"/>
          </ac:spMkLst>
        </pc:spChg>
        <pc:spChg chg="add del">
          <ac:chgData name="佐藤 直也" userId="S::1916212@s.asojuku.ac.jp::df7b505a-7b71-446f-ba28-2c645d232014" providerId="AD" clId="Web-{7EE76C6A-18D8-4156-849E-6865F9DB7644}" dt="2020-04-29T05:06:55.787" v="25"/>
          <ac:spMkLst>
            <pc:docMk/>
            <pc:sldMk cId="3421459697" sldId="257"/>
            <ac:spMk id="20" creationId="{100A9A80-E8FE-48ED-A56B-95801B22181A}"/>
          </ac:spMkLst>
        </pc:spChg>
        <pc:spChg chg="add del">
          <ac:chgData name="佐藤 直也" userId="S::1916212@s.asojuku.ac.jp::df7b505a-7b71-446f-ba28-2c645d232014" providerId="AD" clId="Web-{7EE76C6A-18D8-4156-849E-6865F9DB7644}" dt="2020-04-29T05:06:55.787" v="25"/>
          <ac:spMkLst>
            <pc:docMk/>
            <pc:sldMk cId="3421459697" sldId="257"/>
            <ac:spMk id="21" creationId="{E85544B9-05BC-4819-A434-90EE49FAF6C0}"/>
          </ac:spMkLst>
        </pc:spChg>
        <pc:spChg chg="add del">
          <ac:chgData name="佐藤 直也" userId="S::1916212@s.asojuku.ac.jp::df7b505a-7b71-446f-ba28-2c645d232014" providerId="AD" clId="Web-{7EE76C6A-18D8-4156-849E-6865F9DB7644}" dt="2020-04-29T05:07:08.975" v="27"/>
          <ac:spMkLst>
            <pc:docMk/>
            <pc:sldMk cId="3421459697" sldId="257"/>
            <ac:spMk id="23" creationId="{100A9A80-E8FE-48ED-A56B-95801B22181A}"/>
          </ac:spMkLst>
        </pc:spChg>
        <pc:spChg chg="add del">
          <ac:chgData name="佐藤 直也" userId="S::1916212@s.asojuku.ac.jp::df7b505a-7b71-446f-ba28-2c645d232014" providerId="AD" clId="Web-{7EE76C6A-18D8-4156-849E-6865F9DB7644}" dt="2020-04-29T05:07:08.975" v="27"/>
          <ac:spMkLst>
            <pc:docMk/>
            <pc:sldMk cId="3421459697" sldId="257"/>
            <ac:spMk id="24" creationId="{E85544B9-05BC-4819-A434-90EE49FAF6C0}"/>
          </ac:spMkLst>
        </pc:spChg>
        <pc:spChg chg="add del">
          <ac:chgData name="佐藤 直也" userId="S::1916212@s.asojuku.ac.jp::df7b505a-7b71-446f-ba28-2c645d232014" providerId="AD" clId="Web-{7EE76C6A-18D8-4156-849E-6865F9DB7644}" dt="2020-04-29T05:07:08.975" v="27"/>
          <ac:spMkLst>
            <pc:docMk/>
            <pc:sldMk cId="3421459697" sldId="257"/>
            <ac:spMk id="25" creationId="{25971BF4-579F-4FA9-A9A2-59BCA5AB5A4A}"/>
          </ac:spMkLst>
        </pc:spChg>
        <pc:spChg chg="add del">
          <ac:chgData name="佐藤 直也" userId="S::1916212@s.asojuku.ac.jp::df7b505a-7b71-446f-ba28-2c645d232014" providerId="AD" clId="Web-{7EE76C6A-18D8-4156-849E-6865F9DB7644}" dt="2020-04-29T05:07:08.975" v="27"/>
          <ac:spMkLst>
            <pc:docMk/>
            <pc:sldMk cId="3421459697" sldId="257"/>
            <ac:spMk id="26" creationId="{0D11122E-E982-4BDE-B647-CC3FFA523A58}"/>
          </ac:spMkLst>
        </pc:spChg>
        <pc:spChg chg="add del">
          <ac:chgData name="佐藤 直也" userId="S::1916212@s.asojuku.ac.jp::df7b505a-7b71-446f-ba28-2c645d232014" providerId="AD" clId="Web-{7EE76C6A-18D8-4156-849E-6865F9DB7644}" dt="2020-04-29T05:07:08.975" v="27"/>
          <ac:spMkLst>
            <pc:docMk/>
            <pc:sldMk cId="3421459697" sldId="257"/>
            <ac:spMk id="27" creationId="{C46212EE-01CC-454A-833C-B8485AA4C077}"/>
          </ac:spMkLst>
        </pc:spChg>
        <pc:spChg chg="add del">
          <ac:chgData name="佐藤 直也" userId="S::1916212@s.asojuku.ac.jp::df7b505a-7b71-446f-ba28-2c645d232014" providerId="AD" clId="Web-{7EE76C6A-18D8-4156-849E-6865F9DB7644}" dt="2020-04-29T05:07:08.975" v="27"/>
          <ac:spMkLst>
            <pc:docMk/>
            <pc:sldMk cId="3421459697" sldId="257"/>
            <ac:spMk id="28" creationId="{CDC77849-3BD1-4E59-BF04-13EDE548617B}"/>
          </ac:spMkLst>
        </pc:spChg>
        <pc:cxnChg chg="add del">
          <ac:chgData name="佐藤 直也" userId="S::1916212@s.asojuku.ac.jp::df7b505a-7b71-446f-ba28-2c645d232014" providerId="AD" clId="Web-{7EE76C6A-18D8-4156-849E-6865F9DB7644}" dt="2020-04-29T05:06:55.787" v="25"/>
          <ac:cxnSpMkLst>
            <pc:docMk/>
            <pc:sldMk cId="3421459697" sldId="257"/>
            <ac:cxnSpMk id="22" creationId="{D7E8ECA2-60A0-4D39-817D-F1E982ED7F9B}"/>
          </ac:cxnSpMkLst>
        </pc:cxnChg>
      </pc:sldChg>
      <pc:sldChg chg="addSp delSp modSp new mod ord setBg modClrScheme modShow chgLayout">
        <pc:chgData name="佐藤 直也" userId="S::1916212@s.asojuku.ac.jp::df7b505a-7b71-446f-ba28-2c645d232014" providerId="AD" clId="Web-{7EE76C6A-18D8-4156-849E-6865F9DB7644}" dt="2020-04-29T05:39:17.402" v="238"/>
        <pc:sldMkLst>
          <pc:docMk/>
          <pc:sldMk cId="2869324900" sldId="258"/>
        </pc:sldMkLst>
        <pc:spChg chg="del mod ord">
          <ac:chgData name="佐藤 直也" userId="S::1916212@s.asojuku.ac.jp::df7b505a-7b71-446f-ba28-2c645d232014" providerId="AD" clId="Web-{7EE76C6A-18D8-4156-849E-6865F9DB7644}" dt="2020-04-29T05:39:17.402" v="238"/>
          <ac:spMkLst>
            <pc:docMk/>
            <pc:sldMk cId="2869324900" sldId="258"/>
            <ac:spMk id="2" creationId="{3C423E7D-DA0F-455A-BE9B-CE2E2CDFD058}"/>
          </ac:spMkLst>
        </pc:spChg>
        <pc:spChg chg="del mod ord">
          <ac:chgData name="佐藤 直也" userId="S::1916212@s.asojuku.ac.jp::df7b505a-7b71-446f-ba28-2c645d232014" providerId="AD" clId="Web-{7EE76C6A-18D8-4156-849E-6865F9DB7644}" dt="2020-04-29T05:30:05.213" v="167"/>
          <ac:spMkLst>
            <pc:docMk/>
            <pc:sldMk cId="2869324900" sldId="258"/>
            <ac:spMk id="3" creationId="{9953A8E5-65D9-41CE-B316-1C94F4E327C3}"/>
          </ac:spMkLst>
        </pc:spChg>
        <pc:spChg chg="add mod ord">
          <ac:chgData name="佐藤 直也" userId="S::1916212@s.asojuku.ac.jp::df7b505a-7b71-446f-ba28-2c645d232014" providerId="AD" clId="Web-{7EE76C6A-18D8-4156-849E-6865F9DB7644}" dt="2020-04-29T05:32:02.666" v="223" actId="20577"/>
          <ac:spMkLst>
            <pc:docMk/>
            <pc:sldMk cId="2869324900" sldId="258"/>
            <ac:spMk id="4" creationId="{F17BE799-D2FD-4A52-9957-4936EA8AF40F}"/>
          </ac:spMkLst>
        </pc:spChg>
        <pc:picChg chg="add mod ord">
          <ac:chgData name="佐藤 直也" userId="S::1916212@s.asojuku.ac.jp::df7b505a-7b71-446f-ba28-2c645d232014" providerId="AD" clId="Web-{7EE76C6A-18D8-4156-849E-6865F9DB7644}" dt="2020-04-29T05:30:39.854" v="175" actId="1076"/>
          <ac:picMkLst>
            <pc:docMk/>
            <pc:sldMk cId="2869324900" sldId="258"/>
            <ac:picMk id="5" creationId="{BCB3A150-9437-4272-906A-FA4A2C84CE14}"/>
          </ac:picMkLst>
        </pc:picChg>
      </pc:sldChg>
      <pc:sldChg chg="modSp new mod">
        <pc:chgData name="佐藤 直也" userId="S::1916212@s.asojuku.ac.jp::df7b505a-7b71-446f-ba28-2c645d232014" providerId="AD" clId="Web-{7EE76C6A-18D8-4156-849E-6865F9DB7644}" dt="2020-04-29T05:40:15.763" v="254" actId="14100"/>
        <pc:sldMkLst>
          <pc:docMk/>
          <pc:sldMk cId="1295113846" sldId="259"/>
        </pc:sldMkLst>
        <pc:spChg chg="mod">
          <ac:chgData name="佐藤 直也" userId="S::1916212@s.asojuku.ac.jp::df7b505a-7b71-446f-ba28-2c645d232014" providerId="AD" clId="Web-{7EE76C6A-18D8-4156-849E-6865F9DB7644}" dt="2020-04-29T05:40:11.091" v="252" actId="1076"/>
          <ac:spMkLst>
            <pc:docMk/>
            <pc:sldMk cId="1295113846" sldId="259"/>
            <ac:spMk id="2" creationId="{C253DC64-4B15-44BC-B5FC-DE8722058C68}"/>
          </ac:spMkLst>
        </pc:spChg>
        <pc:spChg chg="mod">
          <ac:chgData name="佐藤 直也" userId="S::1916212@s.asojuku.ac.jp::df7b505a-7b71-446f-ba28-2c645d232014" providerId="AD" clId="Web-{7EE76C6A-18D8-4156-849E-6865F9DB7644}" dt="2020-04-29T05:40:15.763" v="254" actId="14100"/>
          <ac:spMkLst>
            <pc:docMk/>
            <pc:sldMk cId="1295113846" sldId="259"/>
            <ac:spMk id="4" creationId="{E9356966-335A-4BDD-B51C-CD0360F669A9}"/>
          </ac:spMkLst>
        </pc:spChg>
      </pc:sldChg>
      <pc:sldChg chg="addSp delSp modSp new mod modClrScheme chgLayout">
        <pc:chgData name="佐藤 直也" userId="S::1916212@s.asojuku.ac.jp::df7b505a-7b71-446f-ba28-2c645d232014" providerId="AD" clId="Web-{7EE76C6A-18D8-4156-849E-6865F9DB7644}" dt="2020-04-29T05:51:14.014" v="482" actId="1076"/>
        <pc:sldMkLst>
          <pc:docMk/>
          <pc:sldMk cId="1374731418" sldId="260"/>
        </pc:sldMkLst>
        <pc:spChg chg="mod ord">
          <ac:chgData name="佐藤 直也" userId="S::1916212@s.asojuku.ac.jp::df7b505a-7b71-446f-ba28-2c645d232014" providerId="AD" clId="Web-{7EE76C6A-18D8-4156-849E-6865F9DB7644}" dt="2020-04-29T05:51:14.014" v="482" actId="1076"/>
          <ac:spMkLst>
            <pc:docMk/>
            <pc:sldMk cId="1374731418" sldId="260"/>
            <ac:spMk id="2" creationId="{4D9980A9-05EF-4AFE-AFD9-B04AD5091D30}"/>
          </ac:spMkLst>
        </pc:spChg>
        <pc:spChg chg="add del mod ord">
          <ac:chgData name="佐藤 直也" userId="S::1916212@s.asojuku.ac.jp::df7b505a-7b71-446f-ba28-2c645d232014" providerId="AD" clId="Web-{7EE76C6A-18D8-4156-849E-6865F9DB7644}" dt="2020-04-29T05:41:29.934" v="258"/>
          <ac:spMkLst>
            <pc:docMk/>
            <pc:sldMk cId="1374731418" sldId="260"/>
            <ac:spMk id="3" creationId="{50B88A1B-78CF-4D10-99D9-020893306394}"/>
          </ac:spMkLst>
        </pc:spChg>
        <pc:spChg chg="del mod ord">
          <ac:chgData name="佐藤 直也" userId="S::1916212@s.asojuku.ac.jp::df7b505a-7b71-446f-ba28-2c645d232014" providerId="AD" clId="Web-{7EE76C6A-18D8-4156-849E-6865F9DB7644}" dt="2020-04-29T05:42:15.810" v="268"/>
          <ac:spMkLst>
            <pc:docMk/>
            <pc:sldMk cId="1374731418" sldId="260"/>
            <ac:spMk id="4" creationId="{1DE8E0FC-B519-4A23-9675-E11FA6CAF914}"/>
          </ac:spMkLst>
        </pc:spChg>
        <pc:graphicFrameChg chg="add del mod ord modGraphic">
          <ac:chgData name="佐藤 直也" userId="S::1916212@s.asojuku.ac.jp::df7b505a-7b71-446f-ba28-2c645d232014" providerId="AD" clId="Web-{7EE76C6A-18D8-4156-849E-6865F9DB7644}" dt="2020-04-29T05:41:12.372" v="257"/>
          <ac:graphicFrameMkLst>
            <pc:docMk/>
            <pc:sldMk cId="1374731418" sldId="260"/>
            <ac:graphicFrameMk id="5" creationId="{42A3010C-2E9C-4231-93EC-873149BC6C3A}"/>
          </ac:graphicFrameMkLst>
        </pc:graphicFrameChg>
        <pc:picChg chg="add del mod ord">
          <ac:chgData name="佐藤 直也" userId="S::1916212@s.asojuku.ac.jp::df7b505a-7b71-446f-ba28-2c645d232014" providerId="AD" clId="Web-{7EE76C6A-18D8-4156-849E-6865F9DB7644}" dt="2020-04-29T05:49:36.451" v="424"/>
          <ac:picMkLst>
            <pc:docMk/>
            <pc:sldMk cId="1374731418" sldId="260"/>
            <ac:picMk id="13" creationId="{A9ECF365-4FC4-4D7B-906B-6322387D77D2}"/>
          </ac:picMkLst>
        </pc:picChg>
        <pc:picChg chg="add mod">
          <ac:chgData name="佐藤 直也" userId="S::1916212@s.asojuku.ac.jp::df7b505a-7b71-446f-ba28-2c645d232014" providerId="AD" clId="Web-{7EE76C6A-18D8-4156-849E-6865F9DB7644}" dt="2020-04-29T05:49:51.764" v="429" actId="1076"/>
          <ac:picMkLst>
            <pc:docMk/>
            <pc:sldMk cId="1374731418" sldId="260"/>
            <ac:picMk id="15" creationId="{4125FF43-A2BF-4726-B7F4-93E5C3D9F4FD}"/>
          </ac:picMkLst>
        </pc:picChg>
      </pc:sldChg>
      <pc:sldChg chg="addSp delSp modSp new mod modClrScheme chgLayout">
        <pc:chgData name="佐藤 直也" userId="S::1916212@s.asojuku.ac.jp::df7b505a-7b71-446f-ba28-2c645d232014" providerId="AD" clId="Web-{7EE76C6A-18D8-4156-849E-6865F9DB7644}" dt="2020-04-29T05:46:23.795" v="423" actId="14100"/>
        <pc:sldMkLst>
          <pc:docMk/>
          <pc:sldMk cId="2855261488" sldId="261"/>
        </pc:sldMkLst>
        <pc:spChg chg="mod ord">
          <ac:chgData name="佐藤 直也" userId="S::1916212@s.asojuku.ac.jp::df7b505a-7b71-446f-ba28-2c645d232014" providerId="AD" clId="Web-{7EE76C6A-18D8-4156-849E-6865F9DB7644}" dt="2020-04-29T05:46:23.795" v="423" actId="14100"/>
          <ac:spMkLst>
            <pc:docMk/>
            <pc:sldMk cId="2855261488" sldId="261"/>
            <ac:spMk id="2" creationId="{49D59D65-8735-4250-8293-A1EB7021E865}"/>
          </ac:spMkLst>
        </pc:spChg>
        <pc:spChg chg="del mod ord">
          <ac:chgData name="佐藤 直也" userId="S::1916212@s.asojuku.ac.jp::df7b505a-7b71-446f-ba28-2c645d232014" providerId="AD" clId="Web-{7EE76C6A-18D8-4156-849E-6865F9DB7644}" dt="2020-04-29T05:44:45.029" v="373"/>
          <ac:spMkLst>
            <pc:docMk/>
            <pc:sldMk cId="2855261488" sldId="261"/>
            <ac:spMk id="3" creationId="{EB4E3D18-DFFD-4067-9827-5C84A2490277}"/>
          </ac:spMkLst>
        </pc:spChg>
        <pc:spChg chg="del">
          <ac:chgData name="佐藤 直也" userId="S::1916212@s.asojuku.ac.jp::df7b505a-7b71-446f-ba28-2c645d232014" providerId="AD" clId="Web-{7EE76C6A-18D8-4156-849E-6865F9DB7644}" dt="2020-04-29T05:44:32.904" v="372"/>
          <ac:spMkLst>
            <pc:docMk/>
            <pc:sldMk cId="2855261488" sldId="261"/>
            <ac:spMk id="4" creationId="{8B9F0562-1FB6-4DC9-ACC8-6AD5AC402182}"/>
          </ac:spMkLst>
        </pc:spChg>
        <pc:picChg chg="add mod ord">
          <ac:chgData name="佐藤 直也" userId="S::1916212@s.asojuku.ac.jp::df7b505a-7b71-446f-ba28-2c645d232014" providerId="AD" clId="Web-{7EE76C6A-18D8-4156-849E-6865F9DB7644}" dt="2020-04-29T05:44:57.044" v="377" actId="1076"/>
          <ac:picMkLst>
            <pc:docMk/>
            <pc:sldMk cId="2855261488" sldId="261"/>
            <ac:picMk id="5" creationId="{03799B7A-0555-4BE5-BB3D-8B3B121023AD}"/>
          </ac:picMkLst>
        </pc:picChg>
      </pc:sldChg>
      <pc:sldChg chg="delSp modSp new mod modClrScheme chgLayout">
        <pc:chgData name="佐藤 直也" userId="S::1916212@s.asojuku.ac.jp::df7b505a-7b71-446f-ba28-2c645d232014" providerId="AD" clId="Web-{7EE76C6A-18D8-4156-849E-6865F9DB7644}" dt="2020-04-29T05:51:42.639" v="485" actId="1076"/>
        <pc:sldMkLst>
          <pc:docMk/>
          <pc:sldMk cId="4073392486" sldId="262"/>
        </pc:sldMkLst>
        <pc:spChg chg="mod ord">
          <ac:chgData name="佐藤 直也" userId="S::1916212@s.asojuku.ac.jp::df7b505a-7b71-446f-ba28-2c645d232014" providerId="AD" clId="Web-{7EE76C6A-18D8-4156-849E-6865F9DB7644}" dt="2020-04-29T05:51:38.546" v="484" actId="1076"/>
          <ac:spMkLst>
            <pc:docMk/>
            <pc:sldMk cId="4073392486" sldId="262"/>
            <ac:spMk id="2" creationId="{750B2505-6A67-4FFF-8367-2004B9963A38}"/>
          </ac:spMkLst>
        </pc:spChg>
        <pc:spChg chg="mod ord">
          <ac:chgData name="佐藤 直也" userId="S::1916212@s.asojuku.ac.jp::df7b505a-7b71-446f-ba28-2c645d232014" providerId="AD" clId="Web-{7EE76C6A-18D8-4156-849E-6865F9DB7644}" dt="2020-04-29T05:51:42.639" v="485" actId="1076"/>
          <ac:spMkLst>
            <pc:docMk/>
            <pc:sldMk cId="4073392486" sldId="262"/>
            <ac:spMk id="3" creationId="{1EA6C592-45F8-490C-A23B-814AC0E301D2}"/>
          </ac:spMkLst>
        </pc:spChg>
        <pc:spChg chg="del">
          <ac:chgData name="佐藤 直也" userId="S::1916212@s.asojuku.ac.jp::df7b505a-7b71-446f-ba28-2c645d232014" providerId="AD" clId="Web-{7EE76C6A-18D8-4156-849E-6865F9DB7644}" dt="2020-04-29T05:51:29.436" v="483"/>
          <ac:spMkLst>
            <pc:docMk/>
            <pc:sldMk cId="4073392486" sldId="262"/>
            <ac:spMk id="4" creationId="{AC595C3F-F9D4-48B1-B39C-A6DEC0E5C860}"/>
          </ac:spMkLst>
        </pc:spChg>
      </pc:sldChg>
      <pc:sldChg chg="new mod">
        <pc:chgData name="佐藤 直也" userId="S::1916212@s.asojuku.ac.jp::df7b505a-7b71-446f-ba28-2c645d232014" providerId="AD" clId="Web-{7EE76C6A-18D8-4156-849E-6865F9DB7644}" dt="2020-04-29T05:34:32.651" v="230"/>
        <pc:sldMkLst>
          <pc:docMk/>
          <pc:sldMk cId="959052975" sldId="263"/>
        </pc:sldMkLst>
      </pc:sldChg>
      <pc:sldChg chg="new mod">
        <pc:chgData name="佐藤 直也" userId="S::1916212@s.asojuku.ac.jp::df7b505a-7b71-446f-ba28-2c645d232014" providerId="AD" clId="Web-{7EE76C6A-18D8-4156-849E-6865F9DB7644}" dt="2020-04-29T05:34:32.651" v="230"/>
        <pc:sldMkLst>
          <pc:docMk/>
          <pc:sldMk cId="2327314255" sldId="264"/>
        </pc:sldMkLst>
      </pc:sldChg>
      <pc:sldChg chg="new mod">
        <pc:chgData name="佐藤 直也" userId="S::1916212@s.asojuku.ac.jp::df7b505a-7b71-446f-ba28-2c645d232014" providerId="AD" clId="Web-{7EE76C6A-18D8-4156-849E-6865F9DB7644}" dt="2020-04-29T05:34:32.651" v="230"/>
        <pc:sldMkLst>
          <pc:docMk/>
          <pc:sldMk cId="2575675500" sldId="265"/>
        </pc:sldMkLst>
      </pc:sldChg>
      <pc:sldChg chg="new mod">
        <pc:chgData name="佐藤 直也" userId="S::1916212@s.asojuku.ac.jp::df7b505a-7b71-446f-ba28-2c645d232014" providerId="AD" clId="Web-{7EE76C6A-18D8-4156-849E-6865F9DB7644}" dt="2020-04-29T05:34:32.651" v="230"/>
        <pc:sldMkLst>
          <pc:docMk/>
          <pc:sldMk cId="1455091067" sldId="266"/>
        </pc:sldMkLst>
      </pc:sldChg>
      <pc:sldChg chg="new mod">
        <pc:chgData name="佐藤 直也" userId="S::1916212@s.asojuku.ac.jp::df7b505a-7b71-446f-ba28-2c645d232014" providerId="AD" clId="Web-{7EE76C6A-18D8-4156-849E-6865F9DB7644}" dt="2020-04-29T05:34:32.651" v="230"/>
        <pc:sldMkLst>
          <pc:docMk/>
          <pc:sldMk cId="3674930581" sldId="267"/>
        </pc:sldMkLst>
      </pc:sldChg>
      <pc:sldChg chg="new mod">
        <pc:chgData name="佐藤 直也" userId="S::1916212@s.asojuku.ac.jp::df7b505a-7b71-446f-ba28-2c645d232014" providerId="AD" clId="Web-{7EE76C6A-18D8-4156-849E-6865F9DB7644}" dt="2020-04-29T05:34:32.651" v="230"/>
        <pc:sldMkLst>
          <pc:docMk/>
          <pc:sldMk cId="59309053" sldId="268"/>
        </pc:sldMkLst>
      </pc:sldChg>
      <pc:sldChg chg="new mod">
        <pc:chgData name="佐藤 直也" userId="S::1916212@s.asojuku.ac.jp::df7b505a-7b71-446f-ba28-2c645d232014" providerId="AD" clId="Web-{7EE76C6A-18D8-4156-849E-6865F9DB7644}" dt="2020-04-29T05:34:32.651" v="230"/>
        <pc:sldMkLst>
          <pc:docMk/>
          <pc:sldMk cId="2910725239" sldId="269"/>
        </pc:sldMkLst>
      </pc:sldChg>
      <pc:sldChg chg="new mod">
        <pc:chgData name="佐藤 直也" userId="S::1916212@s.asojuku.ac.jp::df7b505a-7b71-446f-ba28-2c645d232014" providerId="AD" clId="Web-{7EE76C6A-18D8-4156-849E-6865F9DB7644}" dt="2020-04-29T05:34:32.651" v="230"/>
        <pc:sldMkLst>
          <pc:docMk/>
          <pc:sldMk cId="4225077202" sldId="270"/>
        </pc:sldMkLst>
      </pc:sldChg>
      <pc:sldChg chg="new mod">
        <pc:chgData name="佐藤 直也" userId="S::1916212@s.asojuku.ac.jp::df7b505a-7b71-446f-ba28-2c645d232014" providerId="AD" clId="Web-{7EE76C6A-18D8-4156-849E-6865F9DB7644}" dt="2020-04-29T05:34:32.651" v="230"/>
        <pc:sldMkLst>
          <pc:docMk/>
          <pc:sldMk cId="2633746555" sldId="271"/>
        </pc:sldMkLst>
      </pc:sldChg>
      <pc:sldChg chg="new mod">
        <pc:chgData name="佐藤 直也" userId="S::1916212@s.asojuku.ac.jp::df7b505a-7b71-446f-ba28-2c645d232014" providerId="AD" clId="Web-{7EE76C6A-18D8-4156-849E-6865F9DB7644}" dt="2020-04-29T05:34:32.651" v="230"/>
        <pc:sldMkLst>
          <pc:docMk/>
          <pc:sldMk cId="4053147583" sldId="272"/>
        </pc:sldMkLst>
      </pc:sldChg>
      <pc:sldChg chg="new mod">
        <pc:chgData name="佐藤 直也" userId="S::1916212@s.asojuku.ac.jp::df7b505a-7b71-446f-ba28-2c645d232014" providerId="AD" clId="Web-{7EE76C6A-18D8-4156-849E-6865F9DB7644}" dt="2020-04-29T05:34:32.651" v="230"/>
        <pc:sldMkLst>
          <pc:docMk/>
          <pc:sldMk cId="3610706247" sldId="273"/>
        </pc:sldMkLst>
      </pc:sldChg>
      <pc:sldChg chg="new mod">
        <pc:chgData name="佐藤 直也" userId="S::1916212@s.asojuku.ac.jp::df7b505a-7b71-446f-ba28-2c645d232014" providerId="AD" clId="Web-{7EE76C6A-18D8-4156-849E-6865F9DB7644}" dt="2020-04-29T05:34:32.651" v="230"/>
        <pc:sldMkLst>
          <pc:docMk/>
          <pc:sldMk cId="2825765272" sldId="274"/>
        </pc:sldMkLst>
      </pc:sldChg>
      <pc:sldChg chg="new mod">
        <pc:chgData name="佐藤 直也" userId="S::1916212@s.asojuku.ac.jp::df7b505a-7b71-446f-ba28-2c645d232014" providerId="AD" clId="Web-{7EE76C6A-18D8-4156-849E-6865F9DB7644}" dt="2020-04-29T05:34:32.651" v="230"/>
        <pc:sldMkLst>
          <pc:docMk/>
          <pc:sldMk cId="223057433" sldId="275"/>
        </pc:sldMkLst>
      </pc:sldChg>
      <pc:sldMasterChg chg="del delSldLayout">
        <pc:chgData name="佐藤 直也" userId="S::1916212@s.asojuku.ac.jp::df7b505a-7b71-446f-ba28-2c645d232014" providerId="AD" clId="Web-{7EE76C6A-18D8-4156-849E-6865F9DB7644}" dt="2020-04-29T05:06:48.522" v="23"/>
        <pc:sldMasterMkLst>
          <pc:docMk/>
          <pc:sldMasterMk cId="660283431" sldId="2147483708"/>
        </pc:sldMasterMkLst>
        <pc:sldLayoutChg chg="del">
          <pc:chgData name="佐藤 直也" userId="S::1916212@s.asojuku.ac.jp::df7b505a-7b71-446f-ba28-2c645d232014" providerId="AD" clId="Web-{7EE76C6A-18D8-4156-849E-6865F9DB7644}" dt="2020-04-29T05:06:48.522" v="23"/>
          <pc:sldLayoutMkLst>
            <pc:docMk/>
            <pc:sldMasterMk cId="660283431" sldId="2147483708"/>
            <pc:sldLayoutMk cId="2674741795" sldId="2147483709"/>
          </pc:sldLayoutMkLst>
        </pc:sldLayoutChg>
        <pc:sldLayoutChg chg="del">
          <pc:chgData name="佐藤 直也" userId="S::1916212@s.asojuku.ac.jp::df7b505a-7b71-446f-ba28-2c645d232014" providerId="AD" clId="Web-{7EE76C6A-18D8-4156-849E-6865F9DB7644}" dt="2020-04-29T05:06:48.522" v="23"/>
          <pc:sldLayoutMkLst>
            <pc:docMk/>
            <pc:sldMasterMk cId="660283431" sldId="2147483708"/>
            <pc:sldLayoutMk cId="1117763280" sldId="2147483710"/>
          </pc:sldLayoutMkLst>
        </pc:sldLayoutChg>
        <pc:sldLayoutChg chg="del">
          <pc:chgData name="佐藤 直也" userId="S::1916212@s.asojuku.ac.jp::df7b505a-7b71-446f-ba28-2c645d232014" providerId="AD" clId="Web-{7EE76C6A-18D8-4156-849E-6865F9DB7644}" dt="2020-04-29T05:06:48.522" v="23"/>
          <pc:sldLayoutMkLst>
            <pc:docMk/>
            <pc:sldMasterMk cId="660283431" sldId="2147483708"/>
            <pc:sldLayoutMk cId="2307261728" sldId="2147483711"/>
          </pc:sldLayoutMkLst>
        </pc:sldLayoutChg>
        <pc:sldLayoutChg chg="del">
          <pc:chgData name="佐藤 直也" userId="S::1916212@s.asojuku.ac.jp::df7b505a-7b71-446f-ba28-2c645d232014" providerId="AD" clId="Web-{7EE76C6A-18D8-4156-849E-6865F9DB7644}" dt="2020-04-29T05:06:48.522" v="23"/>
          <pc:sldLayoutMkLst>
            <pc:docMk/>
            <pc:sldMasterMk cId="660283431" sldId="2147483708"/>
            <pc:sldLayoutMk cId="2454601534" sldId="2147483712"/>
          </pc:sldLayoutMkLst>
        </pc:sldLayoutChg>
        <pc:sldLayoutChg chg="del">
          <pc:chgData name="佐藤 直也" userId="S::1916212@s.asojuku.ac.jp::df7b505a-7b71-446f-ba28-2c645d232014" providerId="AD" clId="Web-{7EE76C6A-18D8-4156-849E-6865F9DB7644}" dt="2020-04-29T05:06:48.522" v="23"/>
          <pc:sldLayoutMkLst>
            <pc:docMk/>
            <pc:sldMasterMk cId="660283431" sldId="2147483708"/>
            <pc:sldLayoutMk cId="1149388742" sldId="2147483713"/>
          </pc:sldLayoutMkLst>
        </pc:sldLayoutChg>
        <pc:sldLayoutChg chg="del">
          <pc:chgData name="佐藤 直也" userId="S::1916212@s.asojuku.ac.jp::df7b505a-7b71-446f-ba28-2c645d232014" providerId="AD" clId="Web-{7EE76C6A-18D8-4156-849E-6865F9DB7644}" dt="2020-04-29T05:06:48.522" v="23"/>
          <pc:sldLayoutMkLst>
            <pc:docMk/>
            <pc:sldMasterMk cId="660283431" sldId="2147483708"/>
            <pc:sldLayoutMk cId="1345562127" sldId="2147483714"/>
          </pc:sldLayoutMkLst>
        </pc:sldLayoutChg>
        <pc:sldLayoutChg chg="del">
          <pc:chgData name="佐藤 直也" userId="S::1916212@s.asojuku.ac.jp::df7b505a-7b71-446f-ba28-2c645d232014" providerId="AD" clId="Web-{7EE76C6A-18D8-4156-849E-6865F9DB7644}" dt="2020-04-29T05:06:48.522" v="23"/>
          <pc:sldLayoutMkLst>
            <pc:docMk/>
            <pc:sldMasterMk cId="660283431" sldId="2147483708"/>
            <pc:sldLayoutMk cId="124423341" sldId="2147483715"/>
          </pc:sldLayoutMkLst>
        </pc:sldLayoutChg>
        <pc:sldLayoutChg chg="del">
          <pc:chgData name="佐藤 直也" userId="S::1916212@s.asojuku.ac.jp::df7b505a-7b71-446f-ba28-2c645d232014" providerId="AD" clId="Web-{7EE76C6A-18D8-4156-849E-6865F9DB7644}" dt="2020-04-29T05:06:48.522" v="23"/>
          <pc:sldLayoutMkLst>
            <pc:docMk/>
            <pc:sldMasterMk cId="660283431" sldId="2147483708"/>
            <pc:sldLayoutMk cId="1282441781" sldId="2147483716"/>
          </pc:sldLayoutMkLst>
        </pc:sldLayoutChg>
        <pc:sldLayoutChg chg="del">
          <pc:chgData name="佐藤 直也" userId="S::1916212@s.asojuku.ac.jp::df7b505a-7b71-446f-ba28-2c645d232014" providerId="AD" clId="Web-{7EE76C6A-18D8-4156-849E-6865F9DB7644}" dt="2020-04-29T05:06:48.522" v="23"/>
          <pc:sldLayoutMkLst>
            <pc:docMk/>
            <pc:sldMasterMk cId="660283431" sldId="2147483708"/>
            <pc:sldLayoutMk cId="408898820" sldId="2147483717"/>
          </pc:sldLayoutMkLst>
        </pc:sldLayoutChg>
        <pc:sldLayoutChg chg="del">
          <pc:chgData name="佐藤 直也" userId="S::1916212@s.asojuku.ac.jp::df7b505a-7b71-446f-ba28-2c645d232014" providerId="AD" clId="Web-{7EE76C6A-18D8-4156-849E-6865F9DB7644}" dt="2020-04-29T05:06:48.522" v="23"/>
          <pc:sldLayoutMkLst>
            <pc:docMk/>
            <pc:sldMasterMk cId="660283431" sldId="2147483708"/>
            <pc:sldLayoutMk cId="2714824621" sldId="2147483718"/>
          </pc:sldLayoutMkLst>
        </pc:sldLayoutChg>
        <pc:sldLayoutChg chg="del">
          <pc:chgData name="佐藤 直也" userId="S::1916212@s.asojuku.ac.jp::df7b505a-7b71-446f-ba28-2c645d232014" providerId="AD" clId="Web-{7EE76C6A-18D8-4156-849E-6865F9DB7644}" dt="2020-04-29T05:06:48.522" v="23"/>
          <pc:sldLayoutMkLst>
            <pc:docMk/>
            <pc:sldMasterMk cId="660283431" sldId="2147483708"/>
            <pc:sldLayoutMk cId="278175764" sldId="2147483719"/>
          </pc:sldLayoutMkLst>
        </pc:sldLayoutChg>
      </pc:sldMasterChg>
      <pc:sldMasterChg chg="add del addSldLayout delSldLayout modSldLayout">
        <pc:chgData name="佐藤 直也" userId="S::1916212@s.asojuku.ac.jp::df7b505a-7b71-446f-ba28-2c645d232014" providerId="AD" clId="Web-{7EE76C6A-18D8-4156-849E-6865F9DB7644}" dt="2020-04-29T05:07:08.975" v="27"/>
        <pc:sldMasterMkLst>
          <pc:docMk/>
          <pc:sldMasterMk cId="3604666907" sldId="2147483720"/>
        </pc:sldMasterMkLst>
        <pc:sldLayoutChg chg="add del mod replId">
          <pc:chgData name="佐藤 直也" userId="S::1916212@s.asojuku.ac.jp::df7b505a-7b71-446f-ba28-2c645d232014" providerId="AD" clId="Web-{7EE76C6A-18D8-4156-849E-6865F9DB7644}" dt="2020-04-29T05:07:08.975" v="27"/>
          <pc:sldLayoutMkLst>
            <pc:docMk/>
            <pc:sldMasterMk cId="3604666907" sldId="2147483720"/>
            <pc:sldLayoutMk cId="2970277208" sldId="2147483721"/>
          </pc:sldLayoutMkLst>
        </pc:sldLayoutChg>
        <pc:sldLayoutChg chg="add del mod replId">
          <pc:chgData name="佐藤 直也" userId="S::1916212@s.asojuku.ac.jp::df7b505a-7b71-446f-ba28-2c645d232014" providerId="AD" clId="Web-{7EE76C6A-18D8-4156-849E-6865F9DB7644}" dt="2020-04-29T05:07:08.975" v="27"/>
          <pc:sldLayoutMkLst>
            <pc:docMk/>
            <pc:sldMasterMk cId="3604666907" sldId="2147483720"/>
            <pc:sldLayoutMk cId="789248185" sldId="2147483722"/>
          </pc:sldLayoutMkLst>
        </pc:sldLayoutChg>
        <pc:sldLayoutChg chg="add del mod replId">
          <pc:chgData name="佐藤 直也" userId="S::1916212@s.asojuku.ac.jp::df7b505a-7b71-446f-ba28-2c645d232014" providerId="AD" clId="Web-{7EE76C6A-18D8-4156-849E-6865F9DB7644}" dt="2020-04-29T05:07:08.975" v="27"/>
          <pc:sldLayoutMkLst>
            <pc:docMk/>
            <pc:sldMasterMk cId="3604666907" sldId="2147483720"/>
            <pc:sldLayoutMk cId="801579674" sldId="2147483723"/>
          </pc:sldLayoutMkLst>
        </pc:sldLayoutChg>
        <pc:sldLayoutChg chg="add del mod replId">
          <pc:chgData name="佐藤 直也" userId="S::1916212@s.asojuku.ac.jp::df7b505a-7b71-446f-ba28-2c645d232014" providerId="AD" clId="Web-{7EE76C6A-18D8-4156-849E-6865F9DB7644}" dt="2020-04-29T05:07:08.975" v="27"/>
          <pc:sldLayoutMkLst>
            <pc:docMk/>
            <pc:sldMasterMk cId="3604666907" sldId="2147483720"/>
            <pc:sldLayoutMk cId="1275490620" sldId="2147483724"/>
          </pc:sldLayoutMkLst>
        </pc:sldLayoutChg>
        <pc:sldLayoutChg chg="add del mod replId">
          <pc:chgData name="佐藤 直也" userId="S::1916212@s.asojuku.ac.jp::df7b505a-7b71-446f-ba28-2c645d232014" providerId="AD" clId="Web-{7EE76C6A-18D8-4156-849E-6865F9DB7644}" dt="2020-04-29T05:07:08.975" v="27"/>
          <pc:sldLayoutMkLst>
            <pc:docMk/>
            <pc:sldMasterMk cId="3604666907" sldId="2147483720"/>
            <pc:sldLayoutMk cId="574082512" sldId="2147483725"/>
          </pc:sldLayoutMkLst>
        </pc:sldLayoutChg>
        <pc:sldLayoutChg chg="add del mod replId">
          <pc:chgData name="佐藤 直也" userId="S::1916212@s.asojuku.ac.jp::df7b505a-7b71-446f-ba28-2c645d232014" providerId="AD" clId="Web-{7EE76C6A-18D8-4156-849E-6865F9DB7644}" dt="2020-04-29T05:07:08.975" v="27"/>
          <pc:sldLayoutMkLst>
            <pc:docMk/>
            <pc:sldMasterMk cId="3604666907" sldId="2147483720"/>
            <pc:sldLayoutMk cId="360862661" sldId="2147483726"/>
          </pc:sldLayoutMkLst>
        </pc:sldLayoutChg>
        <pc:sldLayoutChg chg="add del mod replId">
          <pc:chgData name="佐藤 直也" userId="S::1916212@s.asojuku.ac.jp::df7b505a-7b71-446f-ba28-2c645d232014" providerId="AD" clId="Web-{7EE76C6A-18D8-4156-849E-6865F9DB7644}" dt="2020-04-29T05:07:08.975" v="27"/>
          <pc:sldLayoutMkLst>
            <pc:docMk/>
            <pc:sldMasterMk cId="3604666907" sldId="2147483720"/>
            <pc:sldLayoutMk cId="3420665127" sldId="2147483727"/>
          </pc:sldLayoutMkLst>
        </pc:sldLayoutChg>
        <pc:sldLayoutChg chg="add del mod replId">
          <pc:chgData name="佐藤 直也" userId="S::1916212@s.asojuku.ac.jp::df7b505a-7b71-446f-ba28-2c645d232014" providerId="AD" clId="Web-{7EE76C6A-18D8-4156-849E-6865F9DB7644}" dt="2020-04-29T05:07:08.975" v="27"/>
          <pc:sldLayoutMkLst>
            <pc:docMk/>
            <pc:sldMasterMk cId="3604666907" sldId="2147483720"/>
            <pc:sldLayoutMk cId="1093520562" sldId="2147483728"/>
          </pc:sldLayoutMkLst>
        </pc:sldLayoutChg>
        <pc:sldLayoutChg chg="add del mod replId">
          <pc:chgData name="佐藤 直也" userId="S::1916212@s.asojuku.ac.jp::df7b505a-7b71-446f-ba28-2c645d232014" providerId="AD" clId="Web-{7EE76C6A-18D8-4156-849E-6865F9DB7644}" dt="2020-04-29T05:07:08.975" v="27"/>
          <pc:sldLayoutMkLst>
            <pc:docMk/>
            <pc:sldMasterMk cId="3604666907" sldId="2147483720"/>
            <pc:sldLayoutMk cId="966652577" sldId="2147483729"/>
          </pc:sldLayoutMkLst>
        </pc:sldLayoutChg>
        <pc:sldLayoutChg chg="add del mod replId">
          <pc:chgData name="佐藤 直也" userId="S::1916212@s.asojuku.ac.jp::df7b505a-7b71-446f-ba28-2c645d232014" providerId="AD" clId="Web-{7EE76C6A-18D8-4156-849E-6865F9DB7644}" dt="2020-04-29T05:07:08.975" v="27"/>
          <pc:sldLayoutMkLst>
            <pc:docMk/>
            <pc:sldMasterMk cId="3604666907" sldId="2147483720"/>
            <pc:sldLayoutMk cId="794963626" sldId="2147483730"/>
          </pc:sldLayoutMkLst>
        </pc:sldLayoutChg>
        <pc:sldLayoutChg chg="add del mod replId">
          <pc:chgData name="佐藤 直也" userId="S::1916212@s.asojuku.ac.jp::df7b505a-7b71-446f-ba28-2c645d232014" providerId="AD" clId="Web-{7EE76C6A-18D8-4156-849E-6865F9DB7644}" dt="2020-04-29T05:07:08.975" v="27"/>
          <pc:sldLayoutMkLst>
            <pc:docMk/>
            <pc:sldMasterMk cId="3604666907" sldId="2147483720"/>
            <pc:sldLayoutMk cId="1559828564" sldId="2147483731"/>
          </pc:sldLayoutMkLst>
        </pc:sldLayoutChg>
      </pc:sldMasterChg>
      <pc:sldMasterChg chg="add mod setBg addSldLayout modSldLayout">
        <pc:chgData name="佐藤 直也" userId="S::1916212@s.asojuku.ac.jp::df7b505a-7b71-446f-ba28-2c645d232014" providerId="AD" clId="Web-{7EE76C6A-18D8-4156-849E-6865F9DB7644}" dt="2020-04-29T05:34:32.651" v="230"/>
        <pc:sldMasterMkLst>
          <pc:docMk/>
          <pc:sldMasterMk cId="3967999873" sldId="2147483732"/>
        </pc:sldMasterMkLst>
        <pc:sldLayoutChg chg="add mod replId setBg setFolMasterObjs">
          <pc:chgData name="佐藤 直也" userId="S::1916212@s.asojuku.ac.jp::df7b505a-7b71-446f-ba28-2c645d232014" providerId="AD" clId="Web-{7EE76C6A-18D8-4156-849E-6865F9DB7644}" dt="2020-04-29T05:34:32.651" v="230"/>
          <pc:sldLayoutMkLst>
            <pc:docMk/>
            <pc:sldMasterMk cId="3967999873" sldId="2147483732"/>
            <pc:sldLayoutMk cId="1865562229" sldId="2147483733"/>
          </pc:sldLayoutMkLst>
        </pc:sldLayoutChg>
        <pc:sldLayoutChg chg="add mod replId setBg">
          <pc:chgData name="佐藤 直也" userId="S::1916212@s.asojuku.ac.jp::df7b505a-7b71-446f-ba28-2c645d232014" providerId="AD" clId="Web-{7EE76C6A-18D8-4156-849E-6865F9DB7644}" dt="2020-04-29T05:34:32.651" v="230"/>
          <pc:sldLayoutMkLst>
            <pc:docMk/>
            <pc:sldMasterMk cId="3967999873" sldId="2147483732"/>
            <pc:sldLayoutMk cId="2694788242" sldId="2147483734"/>
          </pc:sldLayoutMkLst>
        </pc:sldLayoutChg>
        <pc:sldLayoutChg chg="add mod replId setBg">
          <pc:chgData name="佐藤 直也" userId="S::1916212@s.asojuku.ac.jp::df7b505a-7b71-446f-ba28-2c645d232014" providerId="AD" clId="Web-{7EE76C6A-18D8-4156-849E-6865F9DB7644}" dt="2020-04-29T05:34:32.651" v="230"/>
          <pc:sldLayoutMkLst>
            <pc:docMk/>
            <pc:sldMasterMk cId="3967999873" sldId="2147483732"/>
            <pc:sldLayoutMk cId="2350393538" sldId="2147483735"/>
          </pc:sldLayoutMkLst>
        </pc:sldLayoutChg>
        <pc:sldLayoutChg chg="add mod replId setBg">
          <pc:chgData name="佐藤 直也" userId="S::1916212@s.asojuku.ac.jp::df7b505a-7b71-446f-ba28-2c645d232014" providerId="AD" clId="Web-{7EE76C6A-18D8-4156-849E-6865F9DB7644}" dt="2020-04-29T05:34:32.651" v="230"/>
          <pc:sldLayoutMkLst>
            <pc:docMk/>
            <pc:sldMasterMk cId="3967999873" sldId="2147483732"/>
            <pc:sldLayoutMk cId="3936552189" sldId="2147483736"/>
          </pc:sldLayoutMkLst>
        </pc:sldLayoutChg>
        <pc:sldLayoutChg chg="add mod replId setBg">
          <pc:chgData name="佐藤 直也" userId="S::1916212@s.asojuku.ac.jp::df7b505a-7b71-446f-ba28-2c645d232014" providerId="AD" clId="Web-{7EE76C6A-18D8-4156-849E-6865F9DB7644}" dt="2020-04-29T05:34:32.651" v="230"/>
          <pc:sldLayoutMkLst>
            <pc:docMk/>
            <pc:sldMasterMk cId="3967999873" sldId="2147483732"/>
            <pc:sldLayoutMk cId="3686192708" sldId="2147483737"/>
          </pc:sldLayoutMkLst>
        </pc:sldLayoutChg>
        <pc:sldLayoutChg chg="add mod replId setBg">
          <pc:chgData name="佐藤 直也" userId="S::1916212@s.asojuku.ac.jp::df7b505a-7b71-446f-ba28-2c645d232014" providerId="AD" clId="Web-{7EE76C6A-18D8-4156-849E-6865F9DB7644}" dt="2020-04-29T05:34:32.651" v="230"/>
          <pc:sldLayoutMkLst>
            <pc:docMk/>
            <pc:sldMasterMk cId="3967999873" sldId="2147483732"/>
            <pc:sldLayoutMk cId="152649080" sldId="2147483738"/>
          </pc:sldLayoutMkLst>
        </pc:sldLayoutChg>
        <pc:sldLayoutChg chg="add mod replId setBg">
          <pc:chgData name="佐藤 直也" userId="S::1916212@s.asojuku.ac.jp::df7b505a-7b71-446f-ba28-2c645d232014" providerId="AD" clId="Web-{7EE76C6A-18D8-4156-849E-6865F9DB7644}" dt="2020-04-29T05:34:32.651" v="230"/>
          <pc:sldLayoutMkLst>
            <pc:docMk/>
            <pc:sldMasterMk cId="3967999873" sldId="2147483732"/>
            <pc:sldLayoutMk cId="2332580707" sldId="2147483739"/>
          </pc:sldLayoutMkLst>
        </pc:sldLayoutChg>
        <pc:sldLayoutChg chg="add mod replId setBg">
          <pc:chgData name="佐藤 直也" userId="S::1916212@s.asojuku.ac.jp::df7b505a-7b71-446f-ba28-2c645d232014" providerId="AD" clId="Web-{7EE76C6A-18D8-4156-849E-6865F9DB7644}" dt="2020-04-29T05:34:32.651" v="230"/>
          <pc:sldLayoutMkLst>
            <pc:docMk/>
            <pc:sldMasterMk cId="3967999873" sldId="2147483732"/>
            <pc:sldLayoutMk cId="151461157" sldId="2147483740"/>
          </pc:sldLayoutMkLst>
        </pc:sldLayoutChg>
        <pc:sldLayoutChg chg="add mod replId setBg">
          <pc:chgData name="佐藤 直也" userId="S::1916212@s.asojuku.ac.jp::df7b505a-7b71-446f-ba28-2c645d232014" providerId="AD" clId="Web-{7EE76C6A-18D8-4156-849E-6865F9DB7644}" dt="2020-04-29T05:34:32.651" v="230"/>
          <pc:sldLayoutMkLst>
            <pc:docMk/>
            <pc:sldMasterMk cId="3967999873" sldId="2147483732"/>
            <pc:sldLayoutMk cId="1703409067" sldId="2147483741"/>
          </pc:sldLayoutMkLst>
        </pc:sldLayoutChg>
        <pc:sldLayoutChg chg="add mod replId setBg">
          <pc:chgData name="佐藤 直也" userId="S::1916212@s.asojuku.ac.jp::df7b505a-7b71-446f-ba28-2c645d232014" providerId="AD" clId="Web-{7EE76C6A-18D8-4156-849E-6865F9DB7644}" dt="2020-04-29T05:34:32.651" v="230"/>
          <pc:sldLayoutMkLst>
            <pc:docMk/>
            <pc:sldMasterMk cId="3967999873" sldId="2147483732"/>
            <pc:sldLayoutMk cId="1479228207" sldId="2147483742"/>
          </pc:sldLayoutMkLst>
        </pc:sldLayoutChg>
        <pc:sldLayoutChg chg="add mod replId setBg">
          <pc:chgData name="佐藤 直也" userId="S::1916212@s.asojuku.ac.jp::df7b505a-7b71-446f-ba28-2c645d232014" providerId="AD" clId="Web-{7EE76C6A-18D8-4156-849E-6865F9DB7644}" dt="2020-04-29T05:34:32.651" v="230"/>
          <pc:sldLayoutMkLst>
            <pc:docMk/>
            <pc:sldMasterMk cId="3967999873" sldId="2147483732"/>
            <pc:sldLayoutMk cId="3719998505" sldId="2147483743"/>
          </pc:sldLayoutMkLst>
        </pc:sldLayoutChg>
      </pc:sldMasterChg>
    </pc:docChg>
  </pc:docChgLst>
  <pc:docChgLst>
    <pc:chgData name="佐藤 直也" userId="S::1916212@s.asojuku.ac.jp::df7b505a-7b71-446f-ba28-2c645d232014" providerId="AD" clId="Web-{6A6FFFE6-BF9C-43AB-BD9D-1093D3F0471E}"/>
    <pc:docChg chg="modSld">
      <pc:chgData name="佐藤 直也" userId="S::1916212@s.asojuku.ac.jp::df7b505a-7b71-446f-ba28-2c645d232014" providerId="AD" clId="Web-{6A6FFFE6-BF9C-43AB-BD9D-1093D3F0471E}" dt="2020-05-03T03:56:15.692" v="62" actId="1076"/>
      <pc:docMkLst>
        <pc:docMk/>
      </pc:docMkLst>
      <pc:sldChg chg="modSp">
        <pc:chgData name="佐藤 直也" userId="S::1916212@s.asojuku.ac.jp::df7b505a-7b71-446f-ba28-2c645d232014" providerId="AD" clId="Web-{6A6FFFE6-BF9C-43AB-BD9D-1093D3F0471E}" dt="2020-05-03T03:55:50.911" v="57" actId="1076"/>
        <pc:sldMkLst>
          <pc:docMk/>
          <pc:sldMk cId="2855261488" sldId="261"/>
        </pc:sldMkLst>
        <pc:picChg chg="mod">
          <ac:chgData name="佐藤 直也" userId="S::1916212@s.asojuku.ac.jp::df7b505a-7b71-446f-ba28-2c645d232014" providerId="AD" clId="Web-{6A6FFFE6-BF9C-43AB-BD9D-1093D3F0471E}" dt="2020-05-03T03:55:50.911" v="57" actId="1076"/>
          <ac:picMkLst>
            <pc:docMk/>
            <pc:sldMk cId="2855261488" sldId="261"/>
            <ac:picMk id="5" creationId="{03799B7A-0555-4BE5-BB3D-8B3B121023AD}"/>
          </ac:picMkLst>
        </pc:picChg>
      </pc:sldChg>
      <pc:sldChg chg="addSp delSp modSp">
        <pc:chgData name="佐藤 直也" userId="S::1916212@s.asojuku.ac.jp::df7b505a-7b71-446f-ba28-2c645d232014" providerId="AD" clId="Web-{6A6FFFE6-BF9C-43AB-BD9D-1093D3F0471E}" dt="2020-05-03T03:56:15.692" v="62" actId="1076"/>
        <pc:sldMkLst>
          <pc:docMk/>
          <pc:sldMk cId="4073392486" sldId="262"/>
        </pc:sldMkLst>
        <pc:spChg chg="mod">
          <ac:chgData name="佐藤 直也" userId="S::1916212@s.asojuku.ac.jp::df7b505a-7b71-446f-ba28-2c645d232014" providerId="AD" clId="Web-{6A6FFFE6-BF9C-43AB-BD9D-1093D3F0471E}" dt="2020-05-03T03:56:15.692" v="62" actId="1076"/>
          <ac:spMkLst>
            <pc:docMk/>
            <pc:sldMk cId="4073392486" sldId="262"/>
            <ac:spMk id="2" creationId="{750B2505-6A67-4FFF-8367-2004B9963A38}"/>
          </ac:spMkLst>
        </pc:spChg>
        <pc:spChg chg="del">
          <ac:chgData name="佐藤 直也" userId="S::1916212@s.asojuku.ac.jp::df7b505a-7b71-446f-ba28-2c645d232014" providerId="AD" clId="Web-{6A6FFFE6-BF9C-43AB-BD9D-1093D3F0471E}" dt="2020-05-03T03:53:59.989" v="0"/>
          <ac:spMkLst>
            <pc:docMk/>
            <pc:sldMk cId="4073392486" sldId="262"/>
            <ac:spMk id="3" creationId="{1EA6C592-45F8-490C-A23B-814AC0E301D2}"/>
          </ac:spMkLst>
        </pc:spChg>
        <pc:picChg chg="add mod ord">
          <ac:chgData name="佐藤 直也" userId="S::1916212@s.asojuku.ac.jp::df7b505a-7b71-446f-ba28-2c645d232014" providerId="AD" clId="Web-{6A6FFFE6-BF9C-43AB-BD9D-1093D3F0471E}" dt="2020-05-03T03:54:13.239" v="7" actId="1076"/>
          <ac:picMkLst>
            <pc:docMk/>
            <pc:sldMk cId="4073392486" sldId="262"/>
            <ac:picMk id="4" creationId="{6DC319CA-55C3-4D34-84D8-7306E1FE64BC}"/>
          </ac:picMkLst>
        </pc:picChg>
      </pc:sldChg>
    </pc:docChg>
  </pc:docChgLst>
  <pc:docChgLst>
    <pc:chgData name="佐藤 直也" userId="S::1916212@s.asojuku.ac.jp::df7b505a-7b71-446f-ba28-2c645d232014" providerId="AD" clId="Web-{8BD8906A-DBB5-487A-AC7F-7BE7B7D21067}"/>
    <pc:docChg chg="modSld sldOrd">
      <pc:chgData name="佐藤 直也" userId="S::1916212@s.asojuku.ac.jp::df7b505a-7b71-446f-ba28-2c645d232014" providerId="AD" clId="Web-{8BD8906A-DBB5-487A-AC7F-7BE7B7D21067}" dt="2020-05-08T13:34:58.429" v="3215" actId="20577"/>
      <pc:docMkLst>
        <pc:docMk/>
      </pc:docMkLst>
      <pc:sldChg chg="modSp">
        <pc:chgData name="佐藤 直也" userId="S::1916212@s.asojuku.ac.jp::df7b505a-7b71-446f-ba28-2c645d232014" providerId="AD" clId="Web-{8BD8906A-DBB5-487A-AC7F-7BE7B7D21067}" dt="2020-05-08T13:34:58.414" v="3214" actId="20577"/>
        <pc:sldMkLst>
          <pc:docMk/>
          <pc:sldMk cId="1014231792" sldId="257"/>
        </pc:sldMkLst>
        <pc:spChg chg="mod">
          <ac:chgData name="佐藤 直也" userId="S::1916212@s.asojuku.ac.jp::df7b505a-7b71-446f-ba28-2c645d232014" providerId="AD" clId="Web-{8BD8906A-DBB5-487A-AC7F-7BE7B7D21067}" dt="2020-05-08T13:34:58.414" v="3214" actId="20577"/>
          <ac:spMkLst>
            <pc:docMk/>
            <pc:sldMk cId="1014231792" sldId="257"/>
            <ac:spMk id="3" creationId="{93023132-3CAC-4F18-80FB-7D3270CA5654}"/>
          </ac:spMkLst>
        </pc:spChg>
      </pc:sldChg>
      <pc:sldChg chg="addSp delSp modSp">
        <pc:chgData name="佐藤 直也" userId="S::1916212@s.asojuku.ac.jp::df7b505a-7b71-446f-ba28-2c645d232014" providerId="AD" clId="Web-{8BD8906A-DBB5-487A-AC7F-7BE7B7D21067}" dt="2020-05-08T10:42:00.391" v="1688" actId="14100"/>
        <pc:sldMkLst>
          <pc:docMk/>
          <pc:sldMk cId="2869324900" sldId="258"/>
        </pc:sldMkLst>
        <pc:spChg chg="add del">
          <ac:chgData name="佐藤 直也" userId="S::1916212@s.asojuku.ac.jp::df7b505a-7b71-446f-ba28-2c645d232014" providerId="AD" clId="Web-{8BD8906A-DBB5-487A-AC7F-7BE7B7D21067}" dt="2020-05-08T09:53:25.301" v="414"/>
          <ac:spMkLst>
            <pc:docMk/>
            <pc:sldMk cId="2869324900" sldId="258"/>
            <ac:spMk id="2" creationId="{6814CA8A-296B-49AA-A69A-FFE7B0AC9AAE}"/>
          </ac:spMkLst>
        </pc:spChg>
        <pc:spChg chg="add mod">
          <ac:chgData name="佐藤 直也" userId="S::1916212@s.asojuku.ac.jp::df7b505a-7b71-446f-ba28-2c645d232014" providerId="AD" clId="Web-{8BD8906A-DBB5-487A-AC7F-7BE7B7D21067}" dt="2020-05-08T10:42:00.391" v="1688" actId="14100"/>
          <ac:spMkLst>
            <pc:docMk/>
            <pc:sldMk cId="2869324900" sldId="258"/>
            <ac:spMk id="3" creationId="{FB50493D-B1B2-4357-80D2-B4EC61F77045}"/>
          </ac:spMkLst>
        </pc:spChg>
      </pc:sldChg>
      <pc:sldChg chg="modSp">
        <pc:chgData name="佐藤 直也" userId="S::1916212@s.asojuku.ac.jp::df7b505a-7b71-446f-ba28-2c645d232014" providerId="AD" clId="Web-{8BD8906A-DBB5-487A-AC7F-7BE7B7D21067}" dt="2020-05-08T10:39:31.187" v="1591" actId="20577"/>
        <pc:sldMkLst>
          <pc:docMk/>
          <pc:sldMk cId="1295113846" sldId="259"/>
        </pc:sldMkLst>
        <pc:spChg chg="mod">
          <ac:chgData name="佐藤 直也" userId="S::1916212@s.asojuku.ac.jp::df7b505a-7b71-446f-ba28-2c645d232014" providerId="AD" clId="Web-{8BD8906A-DBB5-487A-AC7F-7BE7B7D21067}" dt="2020-05-08T10:39:31.187" v="1591" actId="20577"/>
          <ac:spMkLst>
            <pc:docMk/>
            <pc:sldMk cId="1295113846" sldId="259"/>
            <ac:spMk id="3" creationId="{98FCDA2C-0D27-4297-9DF2-4B4B4901A1C4}"/>
          </ac:spMkLst>
        </pc:spChg>
      </pc:sldChg>
      <pc:sldChg chg="ord">
        <pc:chgData name="佐藤 直也" userId="S::1916212@s.asojuku.ac.jp::df7b505a-7b71-446f-ba28-2c645d232014" providerId="AD" clId="Web-{8BD8906A-DBB5-487A-AC7F-7BE7B7D21067}" dt="2020-05-08T08:06:34.613" v="64"/>
        <pc:sldMkLst>
          <pc:docMk/>
          <pc:sldMk cId="959052975" sldId="263"/>
        </pc:sldMkLst>
      </pc:sldChg>
      <pc:sldChg chg="addSp delSp modSp mod ord modClrScheme chgLayout">
        <pc:chgData name="佐藤 直也" userId="S::1916212@s.asojuku.ac.jp::df7b505a-7b71-446f-ba28-2c645d232014" providerId="AD" clId="Web-{8BD8906A-DBB5-487A-AC7F-7BE7B7D21067}" dt="2020-05-08T08:06:39.597" v="65"/>
        <pc:sldMkLst>
          <pc:docMk/>
          <pc:sldMk cId="2327314255" sldId="264"/>
        </pc:sldMkLst>
        <pc:spChg chg="mod ord">
          <ac:chgData name="佐藤 直也" userId="S::1916212@s.asojuku.ac.jp::df7b505a-7b71-446f-ba28-2c645d232014" providerId="AD" clId="Web-{8BD8906A-DBB5-487A-AC7F-7BE7B7D21067}" dt="2020-05-08T07:59:03.045" v="0"/>
          <ac:spMkLst>
            <pc:docMk/>
            <pc:sldMk cId="2327314255" sldId="264"/>
            <ac:spMk id="2" creationId="{C86ACA8D-99BE-49C2-A6B7-C42572A0A11A}"/>
          </ac:spMkLst>
        </pc:spChg>
        <pc:spChg chg="del">
          <ac:chgData name="佐藤 直也" userId="S::1916212@s.asojuku.ac.jp::df7b505a-7b71-446f-ba28-2c645d232014" providerId="AD" clId="Web-{8BD8906A-DBB5-487A-AC7F-7BE7B7D21067}" dt="2020-05-08T07:59:03.045" v="0"/>
          <ac:spMkLst>
            <pc:docMk/>
            <pc:sldMk cId="2327314255" sldId="264"/>
            <ac:spMk id="3" creationId="{6E71505F-5741-4257-9799-E4CB83CB8C9C}"/>
          </ac:spMkLst>
        </pc:spChg>
        <pc:spChg chg="mod ord">
          <ac:chgData name="佐藤 直也" userId="S::1916212@s.asojuku.ac.jp::df7b505a-7b71-446f-ba28-2c645d232014" providerId="AD" clId="Web-{8BD8906A-DBB5-487A-AC7F-7BE7B7D21067}" dt="2020-05-08T08:06:25.096" v="61" actId="20577"/>
          <ac:spMkLst>
            <pc:docMk/>
            <pc:sldMk cId="2327314255" sldId="264"/>
            <ac:spMk id="4" creationId="{AF0A9AA4-9526-40D2-BEFB-F9330B9740B1}"/>
          </ac:spMkLst>
        </pc:spChg>
        <pc:picChg chg="add mod">
          <ac:chgData name="佐藤 直也" userId="S::1916212@s.asojuku.ac.jp::df7b505a-7b71-446f-ba28-2c645d232014" providerId="AD" clId="Web-{8BD8906A-DBB5-487A-AC7F-7BE7B7D21067}" dt="2020-05-08T07:59:21.421" v="3" actId="1076"/>
          <ac:picMkLst>
            <pc:docMk/>
            <pc:sldMk cId="2327314255" sldId="264"/>
            <ac:picMk id="5" creationId="{D9C2AB10-7BD7-466D-A0D9-F60CB57B1424}"/>
          </ac:picMkLst>
        </pc:picChg>
      </pc:sldChg>
      <pc:sldChg chg="addSp delSp modSp mod ord modClrScheme chgLayout">
        <pc:chgData name="佐藤 直也" userId="S::1916212@s.asojuku.ac.jp::df7b505a-7b71-446f-ba28-2c645d232014" providerId="AD" clId="Web-{8BD8906A-DBB5-487A-AC7F-7BE7B7D21067}" dt="2020-05-08T12:10:22.773" v="2208" actId="20577"/>
        <pc:sldMkLst>
          <pc:docMk/>
          <pc:sldMk cId="2575675500" sldId="265"/>
        </pc:sldMkLst>
        <pc:spChg chg="mod ord">
          <ac:chgData name="佐藤 直也" userId="S::1916212@s.asojuku.ac.jp::df7b505a-7b71-446f-ba28-2c645d232014" providerId="AD" clId="Web-{8BD8906A-DBB5-487A-AC7F-7BE7B7D21067}" dt="2020-05-08T08:11:56.955" v="160"/>
          <ac:spMkLst>
            <pc:docMk/>
            <pc:sldMk cId="2575675500" sldId="265"/>
            <ac:spMk id="2" creationId="{B547F915-1489-46D7-9EF4-E23BE1F8C0DC}"/>
          </ac:spMkLst>
        </pc:spChg>
        <pc:spChg chg="add mod">
          <ac:chgData name="佐藤 直也" userId="S::1916212@s.asojuku.ac.jp::df7b505a-7b71-446f-ba28-2c645d232014" providerId="AD" clId="Web-{8BD8906A-DBB5-487A-AC7F-7BE7B7D21067}" dt="2020-05-08T10:43:49.923" v="1752" actId="1076"/>
          <ac:spMkLst>
            <pc:docMk/>
            <pc:sldMk cId="2575675500" sldId="265"/>
            <ac:spMk id="3" creationId="{A111636D-6C14-4CD0-ACD2-6039DEE8F7DC}"/>
          </ac:spMkLst>
        </pc:spChg>
        <pc:spChg chg="del">
          <ac:chgData name="佐藤 直也" userId="S::1916212@s.asojuku.ac.jp::df7b505a-7b71-446f-ba28-2c645d232014" providerId="AD" clId="Web-{8BD8906A-DBB5-487A-AC7F-7BE7B7D21067}" dt="2020-05-08T08:09:08.119" v="137"/>
          <ac:spMkLst>
            <pc:docMk/>
            <pc:sldMk cId="2575675500" sldId="265"/>
            <ac:spMk id="3" creationId="{D1CCDA3C-C0E2-43A5-8619-1F1DB0E81E35}"/>
          </ac:spMkLst>
        </pc:spChg>
        <pc:spChg chg="mod ord">
          <ac:chgData name="佐藤 直也" userId="S::1916212@s.asojuku.ac.jp::df7b505a-7b71-446f-ba28-2c645d232014" providerId="AD" clId="Web-{8BD8906A-DBB5-487A-AC7F-7BE7B7D21067}" dt="2020-05-08T08:10:03.545" v="157" actId="1076"/>
          <ac:spMkLst>
            <pc:docMk/>
            <pc:sldMk cId="2575675500" sldId="265"/>
            <ac:spMk id="4" creationId="{E43B7B86-6D89-4A36-9BA3-906DCD055D68}"/>
          </ac:spMkLst>
        </pc:spChg>
        <pc:spChg chg="add mod">
          <ac:chgData name="佐藤 直也" userId="S::1916212@s.asojuku.ac.jp::df7b505a-7b71-446f-ba28-2c645d232014" providerId="AD" clId="Web-{8BD8906A-DBB5-487A-AC7F-7BE7B7D21067}" dt="2020-05-08T12:08:49.459" v="2154"/>
          <ac:spMkLst>
            <pc:docMk/>
            <pc:sldMk cId="2575675500" sldId="265"/>
            <ac:spMk id="5" creationId="{1727301D-687D-43E9-B042-46AC73CD1A48}"/>
          </ac:spMkLst>
        </pc:spChg>
        <pc:spChg chg="add del mod">
          <ac:chgData name="佐藤 直也" userId="S::1916212@s.asojuku.ac.jp::df7b505a-7b71-446f-ba28-2c645d232014" providerId="AD" clId="Web-{8BD8906A-DBB5-487A-AC7F-7BE7B7D21067}" dt="2020-05-08T08:13:55.071" v="167"/>
          <ac:spMkLst>
            <pc:docMk/>
            <pc:sldMk cId="2575675500" sldId="265"/>
            <ac:spMk id="5" creationId="{A9782936-7119-43F6-A824-7973FD49F730}"/>
          </ac:spMkLst>
        </pc:spChg>
        <pc:spChg chg="add mod">
          <ac:chgData name="佐藤 直也" userId="S::1916212@s.asojuku.ac.jp::df7b505a-7b71-446f-ba28-2c645d232014" providerId="AD" clId="Web-{8BD8906A-DBB5-487A-AC7F-7BE7B7D21067}" dt="2020-05-08T08:14:31.681" v="173" actId="1076"/>
          <ac:spMkLst>
            <pc:docMk/>
            <pc:sldMk cId="2575675500" sldId="265"/>
            <ac:spMk id="6" creationId="{7FE4FF04-81D4-4F01-ACED-301EC1D176D7}"/>
          </ac:spMkLst>
        </pc:spChg>
        <pc:spChg chg="add mod">
          <ac:chgData name="佐藤 直也" userId="S::1916212@s.asojuku.ac.jp::df7b505a-7b71-446f-ba28-2c645d232014" providerId="AD" clId="Web-{8BD8906A-DBB5-487A-AC7F-7BE7B7D21067}" dt="2020-05-08T08:15:12.948" v="179" actId="1076"/>
          <ac:spMkLst>
            <pc:docMk/>
            <pc:sldMk cId="2575675500" sldId="265"/>
            <ac:spMk id="7" creationId="{74D5F6BD-DDD7-42C9-B97C-76FCE12A2051}"/>
          </ac:spMkLst>
        </pc:spChg>
        <pc:spChg chg="add mod">
          <ac:chgData name="佐藤 直也" userId="S::1916212@s.asojuku.ac.jp::df7b505a-7b71-446f-ba28-2c645d232014" providerId="AD" clId="Web-{8BD8906A-DBB5-487A-AC7F-7BE7B7D21067}" dt="2020-05-08T08:16:19.967" v="185" actId="14100"/>
          <ac:spMkLst>
            <pc:docMk/>
            <pc:sldMk cId="2575675500" sldId="265"/>
            <ac:spMk id="8" creationId="{AB43A15C-E6F0-40DC-9010-0443A2368FE9}"/>
          </ac:spMkLst>
        </pc:spChg>
        <pc:spChg chg="add mod">
          <ac:chgData name="佐藤 直也" userId="S::1916212@s.asojuku.ac.jp::df7b505a-7b71-446f-ba28-2c645d232014" providerId="AD" clId="Web-{8BD8906A-DBB5-487A-AC7F-7BE7B7D21067}" dt="2020-05-08T08:17:12.204" v="190" actId="1076"/>
          <ac:spMkLst>
            <pc:docMk/>
            <pc:sldMk cId="2575675500" sldId="265"/>
            <ac:spMk id="9" creationId="{45F7BA98-58FA-4B6A-9199-849D140DDAA1}"/>
          </ac:spMkLst>
        </pc:spChg>
        <pc:spChg chg="add mod">
          <ac:chgData name="佐藤 直也" userId="S::1916212@s.asojuku.ac.jp::df7b505a-7b71-446f-ba28-2c645d232014" providerId="AD" clId="Web-{8BD8906A-DBB5-487A-AC7F-7BE7B7D21067}" dt="2020-05-08T08:17:38.236" v="195" actId="14100"/>
          <ac:spMkLst>
            <pc:docMk/>
            <pc:sldMk cId="2575675500" sldId="265"/>
            <ac:spMk id="10" creationId="{AE651DFC-F876-4848-8599-F97FB8C4D602}"/>
          </ac:spMkLst>
        </pc:spChg>
        <pc:spChg chg="add mod">
          <ac:chgData name="佐藤 直也" userId="S::1916212@s.asojuku.ac.jp::df7b505a-7b71-446f-ba28-2c645d232014" providerId="AD" clId="Web-{8BD8906A-DBB5-487A-AC7F-7BE7B7D21067}" dt="2020-05-08T08:18:23.957" v="201" actId="14100"/>
          <ac:spMkLst>
            <pc:docMk/>
            <pc:sldMk cId="2575675500" sldId="265"/>
            <ac:spMk id="11" creationId="{7CE61E03-7497-4322-A091-63E36EE97320}"/>
          </ac:spMkLst>
        </pc:spChg>
        <pc:spChg chg="add mod">
          <ac:chgData name="佐藤 直也" userId="S::1916212@s.asojuku.ac.jp::df7b505a-7b71-446f-ba28-2c645d232014" providerId="AD" clId="Web-{8BD8906A-DBB5-487A-AC7F-7BE7B7D21067}" dt="2020-05-08T08:19:08.147" v="206" actId="1076"/>
          <ac:spMkLst>
            <pc:docMk/>
            <pc:sldMk cId="2575675500" sldId="265"/>
            <ac:spMk id="12" creationId="{45AAAE19-9277-4DE0-A35F-B7DF237F1E54}"/>
          </ac:spMkLst>
        </pc:spChg>
        <pc:spChg chg="add mod">
          <ac:chgData name="佐藤 直也" userId="S::1916212@s.asojuku.ac.jp::df7b505a-7b71-446f-ba28-2c645d232014" providerId="AD" clId="Web-{8BD8906A-DBB5-487A-AC7F-7BE7B7D21067}" dt="2020-05-08T08:19:49.836" v="213" actId="1076"/>
          <ac:spMkLst>
            <pc:docMk/>
            <pc:sldMk cId="2575675500" sldId="265"/>
            <ac:spMk id="13" creationId="{1BFDDB42-0C53-4DC8-8601-4C99AF3F6126}"/>
          </ac:spMkLst>
        </pc:spChg>
        <pc:spChg chg="add mod">
          <ac:chgData name="佐藤 直也" userId="S::1916212@s.asojuku.ac.jp::df7b505a-7b71-446f-ba28-2c645d232014" providerId="AD" clId="Web-{8BD8906A-DBB5-487A-AC7F-7BE7B7D21067}" dt="2020-05-08T08:23:25.643" v="220"/>
          <ac:spMkLst>
            <pc:docMk/>
            <pc:sldMk cId="2575675500" sldId="265"/>
            <ac:spMk id="14" creationId="{0DB6FDEB-AFCD-4734-B265-829302B4B854}"/>
          </ac:spMkLst>
        </pc:spChg>
        <pc:spChg chg="add mod">
          <ac:chgData name="佐藤 直也" userId="S::1916212@s.asojuku.ac.jp::df7b505a-7b71-446f-ba28-2c645d232014" providerId="AD" clId="Web-{8BD8906A-DBB5-487A-AC7F-7BE7B7D21067}" dt="2020-05-08T08:23:58.160" v="225" actId="1076"/>
          <ac:spMkLst>
            <pc:docMk/>
            <pc:sldMk cId="2575675500" sldId="265"/>
            <ac:spMk id="15" creationId="{58BEB71B-985A-466A-9249-C8F400D946A9}"/>
          </ac:spMkLst>
        </pc:spChg>
        <pc:spChg chg="add mod">
          <ac:chgData name="佐藤 直也" userId="S::1916212@s.asojuku.ac.jp::df7b505a-7b71-446f-ba28-2c645d232014" providerId="AD" clId="Web-{8BD8906A-DBB5-487A-AC7F-7BE7B7D21067}" dt="2020-05-08T08:29:24.503" v="411" actId="20577"/>
          <ac:spMkLst>
            <pc:docMk/>
            <pc:sldMk cId="2575675500" sldId="265"/>
            <ac:spMk id="16" creationId="{D138138F-160E-424A-B4B2-A023BCD887CB}"/>
          </ac:spMkLst>
        </pc:spChg>
        <pc:spChg chg="add mod">
          <ac:chgData name="佐藤 直也" userId="S::1916212@s.asojuku.ac.jp::df7b505a-7b71-446f-ba28-2c645d232014" providerId="AD" clId="Web-{8BD8906A-DBB5-487A-AC7F-7BE7B7D21067}" dt="2020-05-08T08:25:08.444" v="244" actId="20577"/>
          <ac:spMkLst>
            <pc:docMk/>
            <pc:sldMk cId="2575675500" sldId="265"/>
            <ac:spMk id="17" creationId="{C1BF6D12-D9A9-4481-A71E-34FBCF291B7D}"/>
          </ac:spMkLst>
        </pc:spChg>
        <pc:spChg chg="add mod">
          <ac:chgData name="佐藤 直也" userId="S::1916212@s.asojuku.ac.jp::df7b505a-7b71-446f-ba28-2c645d232014" providerId="AD" clId="Web-{8BD8906A-DBB5-487A-AC7F-7BE7B7D21067}" dt="2020-05-08T08:25:49.415" v="265" actId="14100"/>
          <ac:spMkLst>
            <pc:docMk/>
            <pc:sldMk cId="2575675500" sldId="265"/>
            <ac:spMk id="18" creationId="{8B19A2AB-A990-411C-AE48-15AB34512906}"/>
          </ac:spMkLst>
        </pc:spChg>
        <pc:spChg chg="add mod">
          <ac:chgData name="佐藤 直也" userId="S::1916212@s.asojuku.ac.jp::df7b505a-7b71-446f-ba28-2c645d232014" providerId="AD" clId="Web-{8BD8906A-DBB5-487A-AC7F-7BE7B7D21067}" dt="2020-05-08T12:10:22.773" v="2208" actId="20577"/>
          <ac:spMkLst>
            <pc:docMk/>
            <pc:sldMk cId="2575675500" sldId="265"/>
            <ac:spMk id="19" creationId="{93DCD943-ED8A-49A8-9026-16639196E6FB}"/>
          </ac:spMkLst>
        </pc:spChg>
      </pc:sldChg>
      <pc:sldChg chg="addSp delSp modSp mod ord modClrScheme chgLayout">
        <pc:chgData name="佐藤 直也" userId="S::1916212@s.asojuku.ac.jp::df7b505a-7b71-446f-ba28-2c645d232014" providerId="AD" clId="Web-{8BD8906A-DBB5-487A-AC7F-7BE7B7D21067}" dt="2020-05-08T13:33:24.553" v="3178"/>
        <pc:sldMkLst>
          <pc:docMk/>
          <pc:sldMk cId="1455091067" sldId="266"/>
        </pc:sldMkLst>
        <pc:spChg chg="mod ord">
          <ac:chgData name="佐藤 直也" userId="S::1916212@s.asojuku.ac.jp::df7b505a-7b71-446f-ba28-2c645d232014" providerId="AD" clId="Web-{8BD8906A-DBB5-487A-AC7F-7BE7B7D21067}" dt="2020-05-08T10:48:53.299" v="1780"/>
          <ac:spMkLst>
            <pc:docMk/>
            <pc:sldMk cId="1455091067" sldId="266"/>
            <ac:spMk id="2" creationId="{2C6ABC48-EAFA-4315-85F0-1ABC490631C4}"/>
          </ac:spMkLst>
        </pc:spChg>
        <pc:spChg chg="del">
          <ac:chgData name="佐藤 直也" userId="S::1916212@s.asojuku.ac.jp::df7b505a-7b71-446f-ba28-2c645d232014" providerId="AD" clId="Web-{8BD8906A-DBB5-487A-AC7F-7BE7B7D21067}" dt="2020-05-08T10:48:53.299" v="1780"/>
          <ac:spMkLst>
            <pc:docMk/>
            <pc:sldMk cId="1455091067" sldId="266"/>
            <ac:spMk id="3" creationId="{2FD83330-B250-4C2C-A2AA-39C39DC134FE}"/>
          </ac:spMkLst>
        </pc:spChg>
        <pc:spChg chg="mod ord">
          <ac:chgData name="佐藤 直也" userId="S::1916212@s.asojuku.ac.jp::df7b505a-7b71-446f-ba28-2c645d232014" providerId="AD" clId="Web-{8BD8906A-DBB5-487A-AC7F-7BE7B7D21067}" dt="2020-05-08T10:55:05.473" v="1968" actId="1076"/>
          <ac:spMkLst>
            <pc:docMk/>
            <pc:sldMk cId="1455091067" sldId="266"/>
            <ac:spMk id="4" creationId="{3BDBF5A8-DA5C-4BB3-BB09-AAB8D3B73B16}"/>
          </ac:spMkLst>
        </pc:spChg>
        <pc:spChg chg="add mod">
          <ac:chgData name="佐藤 直也" userId="S::1916212@s.asojuku.ac.jp::df7b505a-7b71-446f-ba28-2c645d232014" providerId="AD" clId="Web-{8BD8906A-DBB5-487A-AC7F-7BE7B7D21067}" dt="2020-05-08T10:49:54.753" v="1806" actId="20577"/>
          <ac:spMkLst>
            <pc:docMk/>
            <pc:sldMk cId="1455091067" sldId="266"/>
            <ac:spMk id="7" creationId="{12EAC71A-CB7B-4493-A7A2-E652DBA43961}"/>
          </ac:spMkLst>
        </pc:spChg>
        <pc:spChg chg="add mod">
          <ac:chgData name="佐藤 直也" userId="S::1916212@s.asojuku.ac.jp::df7b505a-7b71-446f-ba28-2c645d232014" providerId="AD" clId="Web-{8BD8906A-DBB5-487A-AC7F-7BE7B7D21067}" dt="2020-05-08T10:53:42.051" v="1919" actId="1076"/>
          <ac:spMkLst>
            <pc:docMk/>
            <pc:sldMk cId="1455091067" sldId="266"/>
            <ac:spMk id="8" creationId="{73037DBE-4145-426A-B119-6C54A56B7E5A}"/>
          </ac:spMkLst>
        </pc:spChg>
        <pc:spChg chg="add mod">
          <ac:chgData name="佐藤 直也" userId="S::1916212@s.asojuku.ac.jp::df7b505a-7b71-446f-ba28-2c645d232014" providerId="AD" clId="Web-{8BD8906A-DBB5-487A-AC7F-7BE7B7D21067}" dt="2020-05-08T12:46:49.606" v="2976" actId="20577"/>
          <ac:spMkLst>
            <pc:docMk/>
            <pc:sldMk cId="1455091067" sldId="266"/>
            <ac:spMk id="9" creationId="{FF862378-96CC-4733-9DCF-FB56E77C3BD4}"/>
          </ac:spMkLst>
        </pc:spChg>
        <pc:spChg chg="add mod">
          <ac:chgData name="佐藤 直也" userId="S::1916212@s.asojuku.ac.jp::df7b505a-7b71-446f-ba28-2c645d232014" providerId="AD" clId="Web-{8BD8906A-DBB5-487A-AC7F-7BE7B7D21067}" dt="2020-05-08T10:52:48.066" v="1908" actId="20577"/>
          <ac:spMkLst>
            <pc:docMk/>
            <pc:sldMk cId="1455091067" sldId="266"/>
            <ac:spMk id="10" creationId="{A102CBDF-203E-4A64-A445-E8148A780C27}"/>
          </ac:spMkLst>
        </pc:spChg>
        <pc:spChg chg="add mod">
          <ac:chgData name="佐藤 直也" userId="S::1916212@s.asojuku.ac.jp::df7b505a-7b71-446f-ba28-2c645d232014" providerId="AD" clId="Web-{8BD8906A-DBB5-487A-AC7F-7BE7B7D21067}" dt="2020-05-08T10:53:09.692" v="1912" actId="1076"/>
          <ac:spMkLst>
            <pc:docMk/>
            <pc:sldMk cId="1455091067" sldId="266"/>
            <ac:spMk id="11" creationId="{09543D32-1928-4114-8641-2104A561182D}"/>
          </ac:spMkLst>
        </pc:spChg>
        <pc:spChg chg="add mod">
          <ac:chgData name="佐藤 直也" userId="S::1916212@s.asojuku.ac.jp::df7b505a-7b71-446f-ba28-2c645d232014" providerId="AD" clId="Web-{8BD8906A-DBB5-487A-AC7F-7BE7B7D21067}" dt="2020-05-08T10:53:20.676" v="1914" actId="1076"/>
          <ac:spMkLst>
            <pc:docMk/>
            <pc:sldMk cId="1455091067" sldId="266"/>
            <ac:spMk id="12" creationId="{98FB4037-D2CA-4C1F-BEEF-53DDA1EA441E}"/>
          </ac:spMkLst>
        </pc:spChg>
        <pc:spChg chg="add mod">
          <ac:chgData name="佐藤 直也" userId="S::1916212@s.asojuku.ac.jp::df7b505a-7b71-446f-ba28-2c645d232014" providerId="AD" clId="Web-{8BD8906A-DBB5-487A-AC7F-7BE7B7D21067}" dt="2020-05-08T10:53:46.504" v="1920" actId="1076"/>
          <ac:spMkLst>
            <pc:docMk/>
            <pc:sldMk cId="1455091067" sldId="266"/>
            <ac:spMk id="13" creationId="{06C5E80D-D010-4C38-9ED0-6711366D09C5}"/>
          </ac:spMkLst>
        </pc:spChg>
        <pc:picChg chg="add mod">
          <ac:chgData name="佐藤 直也" userId="S::1916212@s.asojuku.ac.jp::df7b505a-7b71-446f-ba28-2c645d232014" providerId="AD" clId="Web-{8BD8906A-DBB5-487A-AC7F-7BE7B7D21067}" dt="2020-05-08T10:49:16.409" v="1785" actId="1076"/>
          <ac:picMkLst>
            <pc:docMk/>
            <pc:sldMk cId="1455091067" sldId="266"/>
            <ac:picMk id="5" creationId="{3E7AF244-21AE-4417-83DC-2E7F5222B4FC}"/>
          </ac:picMkLst>
        </pc:picChg>
      </pc:sldChg>
      <pc:sldChg chg="delSp modSp mod ord modClrScheme chgLayout">
        <pc:chgData name="佐藤 直也" userId="S::1916212@s.asojuku.ac.jp::df7b505a-7b71-446f-ba28-2c645d232014" providerId="AD" clId="Web-{8BD8906A-DBB5-487A-AC7F-7BE7B7D21067}" dt="2020-05-08T12:20:08.262" v="2585" actId="1076"/>
        <pc:sldMkLst>
          <pc:docMk/>
          <pc:sldMk cId="3674930581" sldId="267"/>
        </pc:sldMkLst>
        <pc:spChg chg="mod ord">
          <ac:chgData name="佐藤 直也" userId="S::1916212@s.asojuku.ac.jp::df7b505a-7b71-446f-ba28-2c645d232014" providerId="AD" clId="Web-{8BD8906A-DBB5-487A-AC7F-7BE7B7D21067}" dt="2020-05-08T12:19:54.012" v="2584" actId="1076"/>
          <ac:spMkLst>
            <pc:docMk/>
            <pc:sldMk cId="3674930581" sldId="267"/>
            <ac:spMk id="2" creationId="{F4BF0D21-6179-48EC-B5ED-1C12D18A3F7D}"/>
          </ac:spMkLst>
        </pc:spChg>
        <pc:spChg chg="del">
          <ac:chgData name="佐藤 直也" userId="S::1916212@s.asojuku.ac.jp::df7b505a-7b71-446f-ba28-2c645d232014" providerId="AD" clId="Web-{8BD8906A-DBB5-487A-AC7F-7BE7B7D21067}" dt="2020-05-08T11:59:31.142" v="1980"/>
          <ac:spMkLst>
            <pc:docMk/>
            <pc:sldMk cId="3674930581" sldId="267"/>
            <ac:spMk id="3" creationId="{0E396724-2376-43EF-9058-73E638C13054}"/>
          </ac:spMkLst>
        </pc:spChg>
        <pc:spChg chg="mod ord">
          <ac:chgData name="佐藤 直也" userId="S::1916212@s.asojuku.ac.jp::df7b505a-7b71-446f-ba28-2c645d232014" providerId="AD" clId="Web-{8BD8906A-DBB5-487A-AC7F-7BE7B7D21067}" dt="2020-05-08T12:20:08.262" v="2585" actId="1076"/>
          <ac:spMkLst>
            <pc:docMk/>
            <pc:sldMk cId="3674930581" sldId="267"/>
            <ac:spMk id="4" creationId="{2368AEEF-C5F3-43B5-9B26-750573D9DC7D}"/>
          </ac:spMkLst>
        </pc:spChg>
      </pc:sldChg>
      <pc:sldChg chg="addSp delSp modSp mod ord modClrScheme chgLayout">
        <pc:chgData name="佐藤 直也" userId="S::1916212@s.asojuku.ac.jp::df7b505a-7b71-446f-ba28-2c645d232014" providerId="AD" clId="Web-{8BD8906A-DBB5-487A-AC7F-7BE7B7D21067}" dt="2020-05-08T13:07:59.665" v="3160" actId="20577"/>
        <pc:sldMkLst>
          <pc:docMk/>
          <pc:sldMk cId="59309053" sldId="268"/>
        </pc:sldMkLst>
        <pc:spChg chg="del mod ord">
          <ac:chgData name="佐藤 直也" userId="S::1916212@s.asojuku.ac.jp::df7b505a-7b71-446f-ba28-2c645d232014" providerId="AD" clId="Web-{8BD8906A-DBB5-487A-AC7F-7BE7B7D21067}" dt="2020-05-08T12:20:49.372" v="2587"/>
          <ac:spMkLst>
            <pc:docMk/>
            <pc:sldMk cId="59309053" sldId="268"/>
            <ac:spMk id="2" creationId="{292B7A22-77B2-4C0C-B66F-C9B21DF19869}"/>
          </ac:spMkLst>
        </pc:spChg>
        <pc:spChg chg="del">
          <ac:chgData name="佐藤 直也" userId="S::1916212@s.asojuku.ac.jp::df7b505a-7b71-446f-ba28-2c645d232014" providerId="AD" clId="Web-{8BD8906A-DBB5-487A-AC7F-7BE7B7D21067}" dt="2020-05-08T12:20:32.606" v="2586"/>
          <ac:spMkLst>
            <pc:docMk/>
            <pc:sldMk cId="59309053" sldId="268"/>
            <ac:spMk id="3" creationId="{56DC94EE-CFE7-47CF-A3D4-21EE735A14E3}"/>
          </ac:spMkLst>
        </pc:spChg>
        <pc:spChg chg="del mod ord">
          <ac:chgData name="佐藤 直也" userId="S::1916212@s.asojuku.ac.jp::df7b505a-7b71-446f-ba28-2c645d232014" providerId="AD" clId="Web-{8BD8906A-DBB5-487A-AC7F-7BE7B7D21067}" dt="2020-05-08T12:20:49.372" v="2587"/>
          <ac:spMkLst>
            <pc:docMk/>
            <pc:sldMk cId="59309053" sldId="268"/>
            <ac:spMk id="4" creationId="{7D5EFCA6-ADA3-4AE6-8B6D-F72964386EDD}"/>
          </ac:spMkLst>
        </pc:spChg>
        <pc:spChg chg="add mod">
          <ac:chgData name="佐藤 直也" userId="S::1916212@s.asojuku.ac.jp::df7b505a-7b71-446f-ba28-2c645d232014" providerId="AD" clId="Web-{8BD8906A-DBB5-487A-AC7F-7BE7B7D21067}" dt="2020-05-08T13:07:59.665" v="3160" actId="20577"/>
          <ac:spMkLst>
            <pc:docMk/>
            <pc:sldMk cId="59309053" sldId="268"/>
            <ac:spMk id="5" creationId="{90DFAAA1-2F24-47E7-8E34-136F2324BDFF}"/>
          </ac:spMkLst>
        </pc:spChg>
      </pc:sldChg>
      <pc:sldChg chg="ord">
        <pc:chgData name="佐藤 直也" userId="S::1916212@s.asojuku.ac.jp::df7b505a-7b71-446f-ba28-2c645d232014" providerId="AD" clId="Web-{8BD8906A-DBB5-487A-AC7F-7BE7B7D21067}" dt="2020-05-08T10:45:08.454" v="1776"/>
        <pc:sldMkLst>
          <pc:docMk/>
          <pc:sldMk cId="2910725239" sldId="269"/>
        </pc:sldMkLst>
      </pc:sldChg>
      <pc:sldChg chg="ord">
        <pc:chgData name="佐藤 直也" userId="S::1916212@s.asojuku.ac.jp::df7b505a-7b71-446f-ba28-2c645d232014" providerId="AD" clId="Web-{8BD8906A-DBB5-487A-AC7F-7BE7B7D21067}" dt="2020-05-08T10:45:12.579" v="1777"/>
        <pc:sldMkLst>
          <pc:docMk/>
          <pc:sldMk cId="4225077202" sldId="270"/>
        </pc:sldMkLst>
      </pc:sldChg>
      <pc:sldChg chg="addSp delSp modSp mod ord modClrScheme chgLayout">
        <pc:chgData name="佐藤 直也" userId="S::1916212@s.asojuku.ac.jp::df7b505a-7b71-446f-ba28-2c645d232014" providerId="AD" clId="Web-{8BD8906A-DBB5-487A-AC7F-7BE7B7D21067}" dt="2020-05-08T12:58:44.425" v="3153" actId="20577"/>
        <pc:sldMkLst>
          <pc:docMk/>
          <pc:sldMk cId="2633746555" sldId="271"/>
        </pc:sldMkLst>
        <pc:spChg chg="del">
          <ac:chgData name="佐藤 直也" userId="S::1916212@s.asojuku.ac.jp::df7b505a-7b71-446f-ba28-2c645d232014" providerId="AD" clId="Web-{8BD8906A-DBB5-487A-AC7F-7BE7B7D21067}" dt="2020-05-08T12:53:43.328" v="3083"/>
          <ac:spMkLst>
            <pc:docMk/>
            <pc:sldMk cId="2633746555" sldId="271"/>
            <ac:spMk id="2" creationId="{CDAB3BC8-136A-4AE2-B566-618ADCA18F48}"/>
          </ac:spMkLst>
        </pc:spChg>
        <pc:spChg chg="del">
          <ac:chgData name="佐藤 直也" userId="S::1916212@s.asojuku.ac.jp::df7b505a-7b71-446f-ba28-2c645d232014" providerId="AD" clId="Web-{8BD8906A-DBB5-487A-AC7F-7BE7B7D21067}" dt="2020-05-08T12:53:43.328" v="3083"/>
          <ac:spMkLst>
            <pc:docMk/>
            <pc:sldMk cId="2633746555" sldId="271"/>
            <ac:spMk id="3" creationId="{0D805EA5-406E-4748-B3DD-5D929DF080E6}"/>
          </ac:spMkLst>
        </pc:spChg>
        <pc:spChg chg="del">
          <ac:chgData name="佐藤 直也" userId="S::1916212@s.asojuku.ac.jp::df7b505a-7b71-446f-ba28-2c645d232014" providerId="AD" clId="Web-{8BD8906A-DBB5-487A-AC7F-7BE7B7D21067}" dt="2020-05-08T12:53:43.328" v="3083"/>
          <ac:spMkLst>
            <pc:docMk/>
            <pc:sldMk cId="2633746555" sldId="271"/>
            <ac:spMk id="4" creationId="{66F68937-A1EC-4908-A10A-5208E9544100}"/>
          </ac:spMkLst>
        </pc:spChg>
        <pc:spChg chg="add mod">
          <ac:chgData name="佐藤 直也" userId="S::1916212@s.asojuku.ac.jp::df7b505a-7b71-446f-ba28-2c645d232014" providerId="AD" clId="Web-{8BD8906A-DBB5-487A-AC7F-7BE7B7D21067}" dt="2020-05-08T12:57:41.581" v="3127" actId="20577"/>
          <ac:spMkLst>
            <pc:docMk/>
            <pc:sldMk cId="2633746555" sldId="271"/>
            <ac:spMk id="9" creationId="{CACFBE4E-4AE4-48C7-9C8E-6E617086D17F}"/>
          </ac:spMkLst>
        </pc:spChg>
        <pc:spChg chg="add mod">
          <ac:chgData name="佐藤 直也" userId="S::1916212@s.asojuku.ac.jp::df7b505a-7b71-446f-ba28-2c645d232014" providerId="AD" clId="Web-{8BD8906A-DBB5-487A-AC7F-7BE7B7D21067}" dt="2020-05-08T12:58:44.425" v="3153" actId="20577"/>
          <ac:spMkLst>
            <pc:docMk/>
            <pc:sldMk cId="2633746555" sldId="271"/>
            <ac:spMk id="10" creationId="{C2E6A36E-FBF3-4A90-ACD9-4F0F6B562E41}"/>
          </ac:spMkLst>
        </pc:spChg>
        <pc:picChg chg="add mod">
          <ac:chgData name="佐藤 直也" userId="S::1916212@s.asojuku.ac.jp::df7b505a-7b71-446f-ba28-2c645d232014" providerId="AD" clId="Web-{8BD8906A-DBB5-487A-AC7F-7BE7B7D21067}" dt="2020-05-08T12:54:15.626" v="3090" actId="1076"/>
          <ac:picMkLst>
            <pc:docMk/>
            <pc:sldMk cId="2633746555" sldId="271"/>
            <ac:picMk id="5" creationId="{8CCDFBDA-337A-48CE-801F-CE6C155F404C}"/>
          </ac:picMkLst>
        </pc:picChg>
        <pc:picChg chg="add mod">
          <ac:chgData name="佐藤 直也" userId="S::1916212@s.asojuku.ac.jp::df7b505a-7b71-446f-ba28-2c645d232014" providerId="AD" clId="Web-{8BD8906A-DBB5-487A-AC7F-7BE7B7D21067}" dt="2020-05-08T12:56:44.424" v="3094" actId="14100"/>
          <ac:picMkLst>
            <pc:docMk/>
            <pc:sldMk cId="2633746555" sldId="271"/>
            <ac:picMk id="7" creationId="{65D7150F-34C5-4A8E-A08D-295BE39AE25D}"/>
          </ac:picMkLst>
        </pc:picChg>
      </pc:sldChg>
      <pc:sldChg chg="addSp delSp modSp mod ord modClrScheme chgLayout">
        <pc:chgData name="佐藤 直也" userId="S::1916212@s.asojuku.ac.jp::df7b505a-7b71-446f-ba28-2c645d232014" providerId="AD" clId="Web-{8BD8906A-DBB5-487A-AC7F-7BE7B7D21067}" dt="2020-05-08T12:53:00.828" v="3081" actId="14100"/>
        <pc:sldMkLst>
          <pc:docMk/>
          <pc:sldMk cId="4053147583" sldId="272"/>
        </pc:sldMkLst>
        <pc:spChg chg="del">
          <ac:chgData name="佐藤 直也" userId="S::1916212@s.asojuku.ac.jp::df7b505a-7b71-446f-ba28-2c645d232014" providerId="AD" clId="Web-{8BD8906A-DBB5-487A-AC7F-7BE7B7D21067}" dt="2020-05-08T12:38:57.227" v="2950"/>
          <ac:spMkLst>
            <pc:docMk/>
            <pc:sldMk cId="4053147583" sldId="272"/>
            <ac:spMk id="2" creationId="{BC2AE576-2BAD-48AC-A255-1178F8FD2761}"/>
          </ac:spMkLst>
        </pc:spChg>
        <pc:spChg chg="del">
          <ac:chgData name="佐藤 直也" userId="S::1916212@s.asojuku.ac.jp::df7b505a-7b71-446f-ba28-2c645d232014" providerId="AD" clId="Web-{8BD8906A-DBB5-487A-AC7F-7BE7B7D21067}" dt="2020-05-08T12:38:57.227" v="2950"/>
          <ac:spMkLst>
            <pc:docMk/>
            <pc:sldMk cId="4053147583" sldId="272"/>
            <ac:spMk id="3" creationId="{FDBDE016-9075-4504-BE59-2C44C61FC1CB}"/>
          </ac:spMkLst>
        </pc:spChg>
        <pc:spChg chg="del">
          <ac:chgData name="佐藤 直也" userId="S::1916212@s.asojuku.ac.jp::df7b505a-7b71-446f-ba28-2c645d232014" providerId="AD" clId="Web-{8BD8906A-DBB5-487A-AC7F-7BE7B7D21067}" dt="2020-05-08T12:38:57.227" v="2950"/>
          <ac:spMkLst>
            <pc:docMk/>
            <pc:sldMk cId="4053147583" sldId="272"/>
            <ac:spMk id="4" creationId="{3BF945DA-BA52-4DBA-A646-68B861F132C8}"/>
          </ac:spMkLst>
        </pc:spChg>
        <pc:spChg chg="add mod">
          <ac:chgData name="佐藤 直也" userId="S::1916212@s.asojuku.ac.jp::df7b505a-7b71-446f-ba28-2c645d232014" providerId="AD" clId="Web-{8BD8906A-DBB5-487A-AC7F-7BE7B7D21067}" dt="2020-05-08T12:53:00.828" v="3081" actId="14100"/>
          <ac:spMkLst>
            <pc:docMk/>
            <pc:sldMk cId="4053147583" sldId="272"/>
            <ac:spMk id="9" creationId="{01D4C44C-D1C0-4DF7-9AB2-74CA4453D37D}"/>
          </ac:spMkLst>
        </pc:spChg>
        <pc:spChg chg="add mod">
          <ac:chgData name="佐藤 直也" userId="S::1916212@s.asojuku.ac.jp::df7b505a-7b71-446f-ba28-2c645d232014" providerId="AD" clId="Web-{8BD8906A-DBB5-487A-AC7F-7BE7B7D21067}" dt="2020-05-08T12:52:36.015" v="3076" actId="20577"/>
          <ac:spMkLst>
            <pc:docMk/>
            <pc:sldMk cId="4053147583" sldId="272"/>
            <ac:spMk id="12" creationId="{70D603F1-62B9-4148-BA6C-4E2B607AA3E6}"/>
          </ac:spMkLst>
        </pc:spChg>
        <pc:picChg chg="add del mod">
          <ac:chgData name="佐藤 直也" userId="S::1916212@s.asojuku.ac.jp::df7b505a-7b71-446f-ba28-2c645d232014" providerId="AD" clId="Web-{8BD8906A-DBB5-487A-AC7F-7BE7B7D21067}" dt="2020-05-08T12:39:42.462" v="2952"/>
          <ac:picMkLst>
            <pc:docMk/>
            <pc:sldMk cId="4053147583" sldId="272"/>
            <ac:picMk id="5" creationId="{8CB3CAC5-F56B-43B0-975A-1E415A1DBC3F}"/>
          </ac:picMkLst>
        </pc:picChg>
        <pc:picChg chg="add mod">
          <ac:chgData name="佐藤 直也" userId="S::1916212@s.asojuku.ac.jp::df7b505a-7b71-446f-ba28-2c645d232014" providerId="AD" clId="Web-{8BD8906A-DBB5-487A-AC7F-7BE7B7D21067}" dt="2020-05-08T12:51:06.374" v="3029" actId="14100"/>
          <ac:picMkLst>
            <pc:docMk/>
            <pc:sldMk cId="4053147583" sldId="272"/>
            <ac:picMk id="7" creationId="{8FC9E9B0-3148-4104-B59A-69ED18A19D78}"/>
          </ac:picMkLst>
        </pc:picChg>
        <pc:picChg chg="add mod">
          <ac:chgData name="佐藤 直也" userId="S::1916212@s.asojuku.ac.jp::df7b505a-7b71-446f-ba28-2c645d232014" providerId="AD" clId="Web-{8BD8906A-DBB5-487A-AC7F-7BE7B7D21067}" dt="2020-05-08T12:51:35.968" v="3048" actId="1076"/>
          <ac:picMkLst>
            <pc:docMk/>
            <pc:sldMk cId="4053147583" sldId="272"/>
            <ac:picMk id="10" creationId="{8951B8FA-B225-497C-BD5E-9BBFA7ED3AE4}"/>
          </ac:picMkLst>
        </pc:picChg>
      </pc:sldChg>
    </pc:docChg>
  </pc:docChgLst>
  <pc:docChgLst>
    <pc:chgData name="佐藤 直也" userId="S::1916212@s.asojuku.ac.jp::df7b505a-7b71-446f-ba28-2c645d232014" providerId="AD" clId="Web-{AB3A5A56-FFBD-420C-A8A2-F976B6025155}"/>
    <pc:docChg chg="modSld sldOrd">
      <pc:chgData name="佐藤 直也" userId="S::1916212@s.asojuku.ac.jp::df7b505a-7b71-446f-ba28-2c645d232014" providerId="AD" clId="Web-{AB3A5A56-FFBD-420C-A8A2-F976B6025155}" dt="2020-05-09T03:28:59.067" v="366" actId="20577"/>
      <pc:docMkLst>
        <pc:docMk/>
      </pc:docMkLst>
      <pc:sldChg chg="modSp">
        <pc:chgData name="佐藤 直也" userId="S::1916212@s.asojuku.ac.jp::df7b505a-7b71-446f-ba28-2c645d232014" providerId="AD" clId="Web-{AB3A5A56-FFBD-420C-A8A2-F976B6025155}" dt="2020-05-09T01:40:25.506" v="14" actId="20577"/>
        <pc:sldMkLst>
          <pc:docMk/>
          <pc:sldMk cId="1014231792" sldId="257"/>
        </pc:sldMkLst>
        <pc:spChg chg="mod">
          <ac:chgData name="佐藤 直也" userId="S::1916212@s.asojuku.ac.jp::df7b505a-7b71-446f-ba28-2c645d232014" providerId="AD" clId="Web-{AB3A5A56-FFBD-420C-A8A2-F976B6025155}" dt="2020-05-09T01:40:25.506" v="14" actId="20577"/>
          <ac:spMkLst>
            <pc:docMk/>
            <pc:sldMk cId="1014231792" sldId="257"/>
            <ac:spMk id="3" creationId="{93023132-3CAC-4F18-80FB-7D3270CA5654}"/>
          </ac:spMkLst>
        </pc:spChg>
      </pc:sldChg>
      <pc:sldChg chg="addSp delSp modSp mod modClrScheme chgLayout">
        <pc:chgData name="佐藤 直也" userId="S::1916212@s.asojuku.ac.jp::df7b505a-7b71-446f-ba28-2c645d232014" providerId="AD" clId="Web-{AB3A5A56-FFBD-420C-A8A2-F976B6025155}" dt="2020-05-09T03:28:59.067" v="366" actId="20577"/>
        <pc:sldMkLst>
          <pc:docMk/>
          <pc:sldMk cId="2910725239" sldId="269"/>
        </pc:sldMkLst>
        <pc:spChg chg="mod ord">
          <ac:chgData name="佐藤 直也" userId="S::1916212@s.asojuku.ac.jp::df7b505a-7b71-446f-ba28-2c645d232014" providerId="AD" clId="Web-{AB3A5A56-FFBD-420C-A8A2-F976B6025155}" dt="2020-05-09T01:51:44.064" v="28" actId="1076"/>
          <ac:spMkLst>
            <pc:docMk/>
            <pc:sldMk cId="2910725239" sldId="269"/>
            <ac:spMk id="2" creationId="{D4FC8549-476B-49B6-90B9-8662E1ABC2FA}"/>
          </ac:spMkLst>
        </pc:spChg>
        <pc:spChg chg="del">
          <ac:chgData name="佐藤 直也" userId="S::1916212@s.asojuku.ac.jp::df7b505a-7b71-446f-ba28-2c645d232014" providerId="AD" clId="Web-{AB3A5A56-FFBD-420C-A8A2-F976B6025155}" dt="2020-05-09T01:51:15.703" v="17"/>
          <ac:spMkLst>
            <pc:docMk/>
            <pc:sldMk cId="2910725239" sldId="269"/>
            <ac:spMk id="3" creationId="{6024148A-C643-4623-B0D6-1758075535C9}"/>
          </ac:spMkLst>
        </pc:spChg>
        <pc:spChg chg="del">
          <ac:chgData name="佐藤 直也" userId="S::1916212@s.asojuku.ac.jp::df7b505a-7b71-446f-ba28-2c645d232014" providerId="AD" clId="Web-{AB3A5A56-FFBD-420C-A8A2-F976B6025155}" dt="2020-05-09T01:51:15.703" v="17"/>
          <ac:spMkLst>
            <pc:docMk/>
            <pc:sldMk cId="2910725239" sldId="269"/>
            <ac:spMk id="4" creationId="{422D161D-8BCB-4F17-8683-2E50AB5CF8FC}"/>
          </ac:spMkLst>
        </pc:spChg>
        <pc:spChg chg="add mod">
          <ac:chgData name="佐藤 直也" userId="S::1916212@s.asojuku.ac.jp::df7b505a-7b71-446f-ba28-2c645d232014" providerId="AD" clId="Web-{AB3A5A56-FFBD-420C-A8A2-F976B6025155}" dt="2020-05-09T03:28:59.067" v="366" actId="20577"/>
          <ac:spMkLst>
            <pc:docMk/>
            <pc:sldMk cId="2910725239" sldId="269"/>
            <ac:spMk id="5" creationId="{E9338CAA-A5B1-4591-8BE0-C3A798DC7F73}"/>
          </ac:spMkLst>
        </pc:spChg>
      </pc:sldChg>
      <pc:sldChg chg="ord">
        <pc:chgData name="佐藤 直也" userId="S::1916212@s.asojuku.ac.jp::df7b505a-7b71-446f-ba28-2c645d232014" providerId="AD" clId="Web-{AB3A5A56-FFBD-420C-A8A2-F976B6025155}" dt="2020-05-09T02:24:29.751" v="33"/>
        <pc:sldMkLst>
          <pc:docMk/>
          <pc:sldMk cId="4225077202" sldId="270"/>
        </pc:sldMkLst>
      </pc:sldChg>
      <pc:sldChg chg="ord">
        <pc:chgData name="佐藤 直也" userId="S::1916212@s.asojuku.ac.jp::df7b505a-7b71-446f-ba28-2c645d232014" providerId="AD" clId="Web-{AB3A5A56-FFBD-420C-A8A2-F976B6025155}" dt="2020-05-09T02:24:31.532" v="34"/>
        <pc:sldMkLst>
          <pc:docMk/>
          <pc:sldMk cId="3610706247" sldId="27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7T23:52:26.852"/>
    </inkml:context>
    <inkml:brush xml:id="br0">
      <inkml:brushProperty name="width" value="0.1" units="cm"/>
      <inkml:brushProperty name="height" value="0.1" units="cm"/>
      <inkml:brushProperty name="color" value="#FFFFFF"/>
    </inkml:brush>
  </inkml:definitions>
  <inkml:trace contextRef="#ctx0" brushRef="#br0">19677 14767 16383 0 0,'0'-26'0'0'0,"0"-1"0"0"0,0 0 0 0 0,0 0 0 0 0,0 0 0 0 0,0 1 0 0 0,0-1 0 0 0,0 0 0 0 0,0 0 0 0 0,0 0 0 0 0,0 0 0 0 0,0 1 0 0 0,0-1 0 0 0,0 0 0 0 0,0 0 0 0 0,0 1 0 0 0,-26 26 0 0 0,26-27 0 0 0,0 0 0 0 0,0 0 0 0 0,0 0 0 0 0,0 1 0 0 0,0-1 0 0 0,0 0 0 0 0,0 0 0 0 0,0 0 0 0 0,0 1 0 0 0,0-1 0 0 0,0 0 0 0 0,0 0 0 0 0,0 1 0 0 0,0-1 0 0 0,0 0 0 0 0,-27 27 0 0 0,27-27 0 0 0,0 0 0 0 0,0 1 0 0 0,0-1 0 0 0,0 0 0 0 0,0-54 0 0 0,0 55 0 0 0,0-1 0 0 0,0 0 0 0 0,0 1 0 0 0,0-1 0 0 0,0 0 0 0 0,0 0 0 0 0,0 0 0 0 0,0 0 0 0 0,0 1 0 0 0,0-1 0 0 0,0 0 0 0 0,-27 27 0 0 0,0 0 0 0 0,27 27 0 0 0,-27-27 0 0 0,27 27 0 0 0,-26-27 0 0 0,26 26 0 0 0,-27-26 0 0 0,0 27 0 0 0,27 0 0 0 0,-27-27 0 0 0,0 27 0 0 0,1 0 0 0 0,26 0 0 0 0,-27-27 0 0 0,0 26 0 0 0,0 1 0 0 0,1-27 0 0 0,-1 0 0 0 0,27 27 0 0 0,0-1 0 0 0,-27-26 0 0 0,0 0 0 0 0,27 27 0 0 0,-27-27 0 0 0,1 0 0 0 0,26 27 0 0 0,-27 0 0 0 0,0-27 0 0 0,27 27 0 0 0,-27-27 0 0 0,27 27 0 0 0,0-1 0 0 0,-27-26 0 0 0,0 27 0 0 0,1 0 0 0 0,26-27-16383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7T23:52:26.853"/>
    </inkml:context>
    <inkml:brush xml:id="br0">
      <inkml:brushProperty name="width" value="0.1" units="cm"/>
      <inkml:brushProperty name="height" value="0.1" units="cm"/>
      <inkml:brushProperty name="color" value="#FFFFFF"/>
    </inkml:brush>
  </inkml:definitions>
  <inkml:trace contextRef="#ctx0" brushRef="#br0">19586 13273 16383 0 0,'26'0'0'0'0,"1"0"0"0"0,0 27 0 0 0,0 0 0 0 0,-1-27 0 0 0,-26 27 0 0 0,27-27 0 0 0,0 0 0 0 0,0 27 0 0 0,0-27 0 0 0,-27 26 0 0 0,26-26 0 0 0,-26 27 0 0 0,27-27 0 0 0,-27 27 0 0 0,27-27 0 0 0,0 0 0 0 0,-27 27 0 0 0,27-27 0 0 0,-27 26 0 0 0,26-26 0 0 0,1 0 0 0 0,-27 27 0 0 0,27-27 0 0 0,-27 27 0 0 0,27-27 0 0 0,-27 27 0 0 0,26-27 0 0 0,1 0 0 0 0,-27 27 0 0 0,27-27 0 0 0,0 0 0 0 0,-27 26 0 0 0,27-26 0 0 0,0 0 0 0 0,-1 0 0 0 0,-26 27 0 0 0,0 0 0 0 0,27-27 0 0 0,0 0 0 0 0,-27 27 0 0 0,27-27 0 0 0,0 0 0 0 0,-1 0 0 0 0,-26 27 0 0 0,0-1 0 0 0,27-26 0 0 0,0 0 0 0 0,0 0 0 0 0,-27 27 0 0 0,26-27 0 0 0,-26 27 0 0 0,0-27-16383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5/8/2020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55622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7922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tx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1999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94788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039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36552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tx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5/8/2020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8619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5/8/2020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2649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5/8/2020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33258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1461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03409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5/8/2020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96799987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customXml" Target="../ink/ink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図 4" descr="シャツ が含まれている画像&#10;&#10;非常に高い精度で生成された説明">
            <a:extLst>
              <a:ext uri="{FF2B5EF4-FFF2-40B4-BE49-F238E27FC236}">
                <a16:creationId xmlns:a16="http://schemas.microsoft.com/office/drawing/2014/main" id="{96CF534B-C8BA-44B2-81FF-985660A9C102}"/>
              </a:ext>
            </a:extLst>
          </p:cNvPr>
          <p:cNvPicPr>
            <a:picLocks noChangeAspect="1"/>
          </p:cNvPicPr>
          <p:nvPr/>
        </p:nvPicPr>
        <p:blipFill rotWithShape="1">
          <a:blip r:embed="rId2">
            <a:alphaModFix amt="40000"/>
          </a:blip>
          <a:srcRect t="12575" b="20660"/>
          <a:stretch/>
        </p:blipFill>
        <p:spPr>
          <a:xfrm>
            <a:off x="20" y="-2"/>
            <a:ext cx="12191980" cy="6858000"/>
          </a:xfrm>
          <a:prstGeom prst="rect">
            <a:avLst/>
          </a:prstGeom>
        </p:spPr>
      </p:pic>
      <p:sp>
        <p:nvSpPr>
          <p:cNvPr id="2" name="Title 1"/>
          <p:cNvSpPr>
            <a:spLocks noGrp="1"/>
          </p:cNvSpPr>
          <p:nvPr>
            <p:ph type="ctrTitle"/>
          </p:nvPr>
        </p:nvSpPr>
        <p:spPr>
          <a:xfrm>
            <a:off x="520192" y="4538472"/>
            <a:ext cx="4419600" cy="1024128"/>
          </a:xfrm>
        </p:spPr>
        <p:txBody>
          <a:bodyPr>
            <a:normAutofit fontScale="90000"/>
          </a:bodyPr>
          <a:lstStyle/>
          <a:p>
            <a:r>
              <a:rPr lang="en-US">
                <a:latin typeface="Castellar"/>
              </a:rPr>
              <a:t>mutant</a:t>
            </a:r>
          </a:p>
        </p:txBody>
      </p:sp>
      <p:sp>
        <p:nvSpPr>
          <p:cNvPr id="3" name="Subtitle 2"/>
          <p:cNvSpPr>
            <a:spLocks noGrp="1"/>
          </p:cNvSpPr>
          <p:nvPr>
            <p:ph type="subTitle" idx="1"/>
          </p:nvPr>
        </p:nvSpPr>
        <p:spPr>
          <a:xfrm>
            <a:off x="1261872" y="4800600"/>
            <a:ext cx="9418320" cy="1691640"/>
          </a:xfrm>
        </p:spPr>
        <p:txBody>
          <a:bodyPr vert="horz" lIns="91440" tIns="45720" rIns="91440" bIns="45720" rtlCol="0">
            <a:normAutofit/>
          </a:bodyPr>
          <a:lstStyle/>
          <a:p>
            <a:endParaRPr lang="en-US">
              <a:solidFill>
                <a:schemeClr val="tx1"/>
              </a:solidFill>
            </a:endParaRPr>
          </a:p>
          <a:p>
            <a:endParaRPr lang="en-US">
              <a:solidFill>
                <a:schemeClr val="tx1"/>
              </a:solidFill>
            </a:endParaRPr>
          </a:p>
          <a:p>
            <a:r>
              <a:rPr lang="ja-JP" altLang="en-US">
                <a:solidFill>
                  <a:schemeClr val="tx1"/>
                </a:solidFill>
                <a:ea typeface="ＭＳ ゴシック"/>
              </a:rPr>
              <a:t>by 佐藤直也</a:t>
            </a: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6ABC48-EAFA-4315-85F0-1ABC490631C4}"/>
              </a:ext>
            </a:extLst>
          </p:cNvPr>
          <p:cNvSpPr>
            <a:spLocks noGrp="1"/>
          </p:cNvSpPr>
          <p:nvPr>
            <p:ph type="title"/>
          </p:nvPr>
        </p:nvSpPr>
        <p:spPr/>
        <p:txBody>
          <a:bodyPr/>
          <a:lstStyle/>
          <a:p>
            <a:endParaRPr lang="ja-JP" altLang="en-US"/>
          </a:p>
        </p:txBody>
      </p:sp>
      <p:sp>
        <p:nvSpPr>
          <p:cNvPr id="4" name="テキスト プレースホルダー 3">
            <a:extLst>
              <a:ext uri="{FF2B5EF4-FFF2-40B4-BE49-F238E27FC236}">
                <a16:creationId xmlns:a16="http://schemas.microsoft.com/office/drawing/2014/main" id="{3BDBF5A8-DA5C-4BB3-BB09-AAB8D3B73B16}"/>
              </a:ext>
            </a:extLst>
          </p:cNvPr>
          <p:cNvSpPr>
            <a:spLocks noGrp="1"/>
          </p:cNvSpPr>
          <p:nvPr>
            <p:ph type="body" idx="1"/>
          </p:nvPr>
        </p:nvSpPr>
        <p:spPr>
          <a:xfrm>
            <a:off x="3297087" y="5196068"/>
            <a:ext cx="4238650" cy="736729"/>
          </a:xfrm>
        </p:spPr>
        <p:txBody>
          <a:bodyPr>
            <a:normAutofit/>
          </a:bodyPr>
          <a:lstStyle/>
          <a:p>
            <a:r>
              <a:rPr lang="ja-JP" altLang="en-US" sz="2800">
                <a:solidFill>
                  <a:schemeClr val="bg1"/>
                </a:solidFill>
                <a:ea typeface="ＭＳ ゴシック"/>
              </a:rPr>
              <a:t>施設の見取り図（簡易）</a:t>
            </a:r>
          </a:p>
        </p:txBody>
      </p:sp>
      <p:pic>
        <p:nvPicPr>
          <p:cNvPr id="5" name="図 5">
            <a:extLst>
              <a:ext uri="{FF2B5EF4-FFF2-40B4-BE49-F238E27FC236}">
                <a16:creationId xmlns:a16="http://schemas.microsoft.com/office/drawing/2014/main" id="{3E7AF244-21AE-4417-83DC-2E7F5222B4FC}"/>
              </a:ext>
            </a:extLst>
          </p:cNvPr>
          <p:cNvPicPr>
            <a:picLocks noChangeAspect="1"/>
          </p:cNvPicPr>
          <p:nvPr/>
        </p:nvPicPr>
        <p:blipFill>
          <a:blip r:embed="rId2"/>
          <a:stretch>
            <a:fillRect/>
          </a:stretch>
        </p:blipFill>
        <p:spPr>
          <a:xfrm>
            <a:off x="2496273" y="788143"/>
            <a:ext cx="6958313" cy="3844528"/>
          </a:xfrm>
          <a:prstGeom prst="rect">
            <a:avLst/>
          </a:prstGeom>
        </p:spPr>
      </p:pic>
      <p:sp>
        <p:nvSpPr>
          <p:cNvPr id="7" name="テキスト ボックス 6">
            <a:extLst>
              <a:ext uri="{FF2B5EF4-FFF2-40B4-BE49-F238E27FC236}">
                <a16:creationId xmlns:a16="http://schemas.microsoft.com/office/drawing/2014/main" id="{12EAC71A-CB7B-4493-A7A2-E652DBA43961}"/>
              </a:ext>
            </a:extLst>
          </p:cNvPr>
          <p:cNvSpPr txBox="1"/>
          <p:nvPr/>
        </p:nvSpPr>
        <p:spPr>
          <a:xfrm>
            <a:off x="2583084" y="1059083"/>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ea typeface="ＭＳ ゴシック"/>
              </a:rPr>
              <a:t>      </a:t>
            </a:r>
            <a:r>
              <a:rPr lang="ja-JP" altLang="en-US" sz="2000">
                <a:ea typeface="ＭＳ ゴシック"/>
              </a:rPr>
              <a:t>       1F</a:t>
            </a:r>
            <a:endParaRPr lang="ja-JP" altLang="en-US" sz="2000" dirty="0">
              <a:ea typeface="ＭＳ ゴシック"/>
            </a:endParaRPr>
          </a:p>
        </p:txBody>
      </p:sp>
      <p:sp>
        <p:nvSpPr>
          <p:cNvPr id="8" name="テキスト ボックス 7">
            <a:extLst>
              <a:ext uri="{FF2B5EF4-FFF2-40B4-BE49-F238E27FC236}">
                <a16:creationId xmlns:a16="http://schemas.microsoft.com/office/drawing/2014/main" id="{73037DBE-4145-426A-B119-6C54A56B7E5A}"/>
              </a:ext>
            </a:extLst>
          </p:cNvPr>
          <p:cNvSpPr txBox="1"/>
          <p:nvPr/>
        </p:nvSpPr>
        <p:spPr>
          <a:xfrm>
            <a:off x="7568034" y="311178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ゴシック"/>
              </a:rPr>
              <a:t>居住エリア(職員)</a:t>
            </a:r>
            <a:endParaRPr lang="ja-JP" altLang="en-US" dirty="0">
              <a:ea typeface="ＭＳ ゴシック"/>
            </a:endParaRPr>
          </a:p>
        </p:txBody>
      </p:sp>
      <p:sp>
        <p:nvSpPr>
          <p:cNvPr id="9" name="テキスト ボックス 8">
            <a:extLst>
              <a:ext uri="{FF2B5EF4-FFF2-40B4-BE49-F238E27FC236}">
                <a16:creationId xmlns:a16="http://schemas.microsoft.com/office/drawing/2014/main" id="{FF862378-96CC-4733-9DCF-FB56E77C3BD4}"/>
              </a:ext>
            </a:extLst>
          </p:cNvPr>
          <p:cNvSpPr txBox="1"/>
          <p:nvPr/>
        </p:nvSpPr>
        <p:spPr>
          <a:xfrm>
            <a:off x="2457691" y="296890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ゴシック"/>
              </a:rPr>
              <a:t>B2F 地下都市エリア</a:t>
            </a:r>
            <a:endParaRPr lang="ja-JP" altLang="en-US" dirty="0">
              <a:ea typeface="ＭＳ ゴシック"/>
            </a:endParaRPr>
          </a:p>
        </p:txBody>
      </p:sp>
      <p:sp>
        <p:nvSpPr>
          <p:cNvPr id="10" name="テキスト ボックス 9">
            <a:extLst>
              <a:ext uri="{FF2B5EF4-FFF2-40B4-BE49-F238E27FC236}">
                <a16:creationId xmlns:a16="http://schemas.microsoft.com/office/drawing/2014/main" id="{A102CBDF-203E-4A64-A445-E8148A780C27}"/>
              </a:ext>
            </a:extLst>
          </p:cNvPr>
          <p:cNvSpPr txBox="1"/>
          <p:nvPr/>
        </p:nvSpPr>
        <p:spPr>
          <a:xfrm>
            <a:off x="6439502" y="376767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ゴシック"/>
              </a:rPr>
              <a:t>B3F~B9F 研究エリア</a:t>
            </a:r>
            <a:endParaRPr lang="ja-JP" altLang="en-US" dirty="0">
              <a:ea typeface="ＭＳ ゴシック"/>
            </a:endParaRPr>
          </a:p>
        </p:txBody>
      </p:sp>
      <p:sp>
        <p:nvSpPr>
          <p:cNvPr id="11" name="矢印: 右 10">
            <a:extLst>
              <a:ext uri="{FF2B5EF4-FFF2-40B4-BE49-F238E27FC236}">
                <a16:creationId xmlns:a16="http://schemas.microsoft.com/office/drawing/2014/main" id="{09543D32-1928-4114-8641-2104A561182D}"/>
              </a:ext>
            </a:extLst>
          </p:cNvPr>
          <p:cNvSpPr/>
          <p:nvPr/>
        </p:nvSpPr>
        <p:spPr>
          <a:xfrm>
            <a:off x="2854192" y="2585042"/>
            <a:ext cx="974202" cy="482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矢印: 左 11">
            <a:extLst>
              <a:ext uri="{FF2B5EF4-FFF2-40B4-BE49-F238E27FC236}">
                <a16:creationId xmlns:a16="http://schemas.microsoft.com/office/drawing/2014/main" id="{98FB4037-D2CA-4C1F-BEEF-53DDA1EA441E}"/>
              </a:ext>
            </a:extLst>
          </p:cNvPr>
          <p:cNvSpPr/>
          <p:nvPr/>
        </p:nvSpPr>
        <p:spPr>
          <a:xfrm>
            <a:off x="6382662" y="4136170"/>
            <a:ext cx="974202" cy="4822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矢印: 上 12">
            <a:extLst>
              <a:ext uri="{FF2B5EF4-FFF2-40B4-BE49-F238E27FC236}">
                <a16:creationId xmlns:a16="http://schemas.microsoft.com/office/drawing/2014/main" id="{06C5E80D-D010-4C38-9ED0-6711366D09C5}"/>
              </a:ext>
            </a:extLst>
          </p:cNvPr>
          <p:cNvSpPr/>
          <p:nvPr/>
        </p:nvSpPr>
        <p:spPr>
          <a:xfrm>
            <a:off x="7409032" y="2971143"/>
            <a:ext cx="154329" cy="5112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1455091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5" descr="屋外, 草, 建物, 大きい が含まれている画像&#10;&#10;非常に高い精度で生成された説明">
            <a:extLst>
              <a:ext uri="{FF2B5EF4-FFF2-40B4-BE49-F238E27FC236}">
                <a16:creationId xmlns:a16="http://schemas.microsoft.com/office/drawing/2014/main" id="{BCB3A150-9437-4272-906A-FA4A2C84CE14}"/>
              </a:ext>
            </a:extLst>
          </p:cNvPr>
          <p:cNvPicPr>
            <a:picLocks noGrp="1" noChangeAspect="1"/>
          </p:cNvPicPr>
          <p:nvPr>
            <p:ph idx="1"/>
          </p:nvPr>
        </p:nvPicPr>
        <p:blipFill>
          <a:blip r:embed="rId2"/>
          <a:stretch>
            <a:fillRect/>
          </a:stretch>
        </p:blipFill>
        <p:spPr>
          <a:xfrm>
            <a:off x="54187" y="1118870"/>
            <a:ext cx="4321386" cy="3238499"/>
          </a:xfrm>
        </p:spPr>
      </p:pic>
      <p:sp>
        <p:nvSpPr>
          <p:cNvPr id="4" name="テキスト プレースホルダー 3">
            <a:extLst>
              <a:ext uri="{FF2B5EF4-FFF2-40B4-BE49-F238E27FC236}">
                <a16:creationId xmlns:a16="http://schemas.microsoft.com/office/drawing/2014/main" id="{F17BE799-D2FD-4A52-9957-4936EA8AF40F}"/>
              </a:ext>
            </a:extLst>
          </p:cNvPr>
          <p:cNvSpPr>
            <a:spLocks noGrp="1"/>
          </p:cNvSpPr>
          <p:nvPr>
            <p:ph type="body" sz="half" idx="2"/>
          </p:nvPr>
        </p:nvSpPr>
        <p:spPr>
          <a:xfrm>
            <a:off x="201168" y="4558454"/>
            <a:ext cx="3891280" cy="2123441"/>
          </a:xfrm>
        </p:spPr>
        <p:txBody>
          <a:bodyPr vert="horz" lIns="91440" tIns="45720" rIns="91440" bIns="45720" rtlCol="0" anchor="t">
            <a:normAutofit/>
          </a:bodyPr>
          <a:lstStyle/>
          <a:p>
            <a:r>
              <a:rPr lang="ja-JP" altLang="en-US" sz="3200">
                <a:solidFill>
                  <a:schemeClr val="bg1"/>
                </a:solidFill>
                <a:ea typeface="ＭＳ ゴシック"/>
              </a:rPr>
              <a:t>地下研究所外観</a:t>
            </a:r>
          </a:p>
          <a:p>
            <a:pPr>
              <a:lnSpc>
                <a:spcPct val="113999"/>
              </a:lnSpc>
            </a:pPr>
            <a:r>
              <a:rPr lang="ja-JP" altLang="en-US" sz="3200">
                <a:solidFill>
                  <a:schemeClr val="bg1"/>
                </a:solidFill>
                <a:ea typeface="ＭＳ ゴシック"/>
              </a:rPr>
              <a:t>                 イメージ</a:t>
            </a:r>
          </a:p>
        </p:txBody>
      </p:sp>
      <p:sp>
        <p:nvSpPr>
          <p:cNvPr id="3" name="テキスト ボックス 2">
            <a:extLst>
              <a:ext uri="{FF2B5EF4-FFF2-40B4-BE49-F238E27FC236}">
                <a16:creationId xmlns:a16="http://schemas.microsoft.com/office/drawing/2014/main" id="{FB50493D-B1B2-4357-80D2-B4EC61F77045}"/>
              </a:ext>
            </a:extLst>
          </p:cNvPr>
          <p:cNvSpPr txBox="1"/>
          <p:nvPr/>
        </p:nvSpPr>
        <p:spPr>
          <a:xfrm>
            <a:off x="4734045" y="1078373"/>
            <a:ext cx="428648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chemeClr val="bg1"/>
                </a:solidFill>
                <a:ea typeface="ＭＳ ゴシック"/>
              </a:rPr>
              <a:t>廃棄された建物に見せかけるためにこの様なデザインになっている</a:t>
            </a:r>
            <a:r>
              <a:rPr lang="ja-JP" altLang="en-US" sz="2000" dirty="0">
                <a:ea typeface="ＭＳ ゴシック"/>
              </a:rPr>
              <a:t>力</a:t>
            </a:r>
            <a:endParaRPr lang="ja-JP" sz="2000" dirty="0">
              <a:ea typeface="ＭＳ ゴシック"/>
            </a:endParaRPr>
          </a:p>
        </p:txBody>
      </p:sp>
    </p:spTree>
    <p:extLst>
      <p:ext uri="{BB962C8B-B14F-4D97-AF65-F5344CB8AC3E}">
        <p14:creationId xmlns:p14="http://schemas.microsoft.com/office/powerpoint/2010/main" val="2869324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7" descr="建物, いっぱい, 車, 大きい が含まれている画像&#10;&#10;非常に高い精度で生成された説明">
            <a:extLst>
              <a:ext uri="{FF2B5EF4-FFF2-40B4-BE49-F238E27FC236}">
                <a16:creationId xmlns:a16="http://schemas.microsoft.com/office/drawing/2014/main" id="{8FC9E9B0-3148-4104-B59A-69ED18A19D78}"/>
              </a:ext>
            </a:extLst>
          </p:cNvPr>
          <p:cNvPicPr>
            <a:picLocks noChangeAspect="1"/>
          </p:cNvPicPr>
          <p:nvPr/>
        </p:nvPicPr>
        <p:blipFill>
          <a:blip r:embed="rId2"/>
          <a:stretch>
            <a:fillRect/>
          </a:stretch>
        </p:blipFill>
        <p:spPr>
          <a:xfrm>
            <a:off x="297084" y="1551489"/>
            <a:ext cx="4257555" cy="3176286"/>
          </a:xfrm>
          <a:prstGeom prst="rect">
            <a:avLst/>
          </a:prstGeom>
        </p:spPr>
      </p:pic>
      <p:sp>
        <p:nvSpPr>
          <p:cNvPr id="9" name="テキスト ボックス 8">
            <a:extLst>
              <a:ext uri="{FF2B5EF4-FFF2-40B4-BE49-F238E27FC236}">
                <a16:creationId xmlns:a16="http://schemas.microsoft.com/office/drawing/2014/main" id="{01D4C44C-D1C0-4DF7-9AB2-74CA4453D37D}"/>
              </a:ext>
            </a:extLst>
          </p:cNvPr>
          <p:cNvSpPr txBox="1"/>
          <p:nvPr/>
        </p:nvSpPr>
        <p:spPr>
          <a:xfrm>
            <a:off x="461058" y="5129513"/>
            <a:ext cx="31097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solidFill>
                  <a:schemeClr val="bg1"/>
                </a:solidFill>
                <a:ea typeface="ＭＳ ゴシック"/>
              </a:rPr>
              <a:t>地下都市エリアその1</a:t>
            </a:r>
            <a:endParaRPr lang="ja-JP" altLang="en-US" sz="2400" dirty="0">
              <a:solidFill>
                <a:schemeClr val="bg1"/>
              </a:solidFill>
              <a:ea typeface="ＭＳ ゴシック"/>
            </a:endParaRPr>
          </a:p>
        </p:txBody>
      </p:sp>
      <p:pic>
        <p:nvPicPr>
          <p:cNvPr id="10" name="図 10" descr="座る, 海洋生物, 鳥, 水 が含まれている画像&#10;&#10;非常に高い精度で生成された説明">
            <a:extLst>
              <a:ext uri="{FF2B5EF4-FFF2-40B4-BE49-F238E27FC236}">
                <a16:creationId xmlns:a16="http://schemas.microsoft.com/office/drawing/2014/main" id="{8951B8FA-B225-497C-BD5E-9BBFA7ED3AE4}"/>
              </a:ext>
            </a:extLst>
          </p:cNvPr>
          <p:cNvPicPr>
            <a:picLocks noChangeAspect="1"/>
          </p:cNvPicPr>
          <p:nvPr/>
        </p:nvPicPr>
        <p:blipFill>
          <a:blip r:embed="rId3"/>
          <a:stretch>
            <a:fillRect/>
          </a:stretch>
        </p:blipFill>
        <p:spPr>
          <a:xfrm>
            <a:off x="6132653" y="1551490"/>
            <a:ext cx="4228617" cy="3176286"/>
          </a:xfrm>
          <a:prstGeom prst="rect">
            <a:avLst/>
          </a:prstGeom>
        </p:spPr>
      </p:pic>
      <p:sp>
        <p:nvSpPr>
          <p:cNvPr id="12" name="テキスト ボックス 11">
            <a:extLst>
              <a:ext uri="{FF2B5EF4-FFF2-40B4-BE49-F238E27FC236}">
                <a16:creationId xmlns:a16="http://schemas.microsoft.com/office/drawing/2014/main" id="{70D603F1-62B9-4148-BA6C-4E2B607AA3E6}"/>
              </a:ext>
            </a:extLst>
          </p:cNvPr>
          <p:cNvSpPr txBox="1"/>
          <p:nvPr/>
        </p:nvSpPr>
        <p:spPr>
          <a:xfrm>
            <a:off x="7048983" y="5129513"/>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solidFill>
                  <a:schemeClr val="bg1"/>
                </a:solidFill>
                <a:ea typeface="ＭＳ ゴシック"/>
              </a:rPr>
              <a:t>地下都市その2</a:t>
            </a:r>
            <a:endParaRPr lang="ja-JP" altLang="en-US" sz="2400" dirty="0">
              <a:solidFill>
                <a:schemeClr val="bg1"/>
              </a:solidFill>
              <a:ea typeface="ＭＳ ゴシック"/>
            </a:endParaRPr>
          </a:p>
        </p:txBody>
      </p:sp>
    </p:spTree>
    <p:extLst>
      <p:ext uri="{BB962C8B-B14F-4D97-AF65-F5344CB8AC3E}">
        <p14:creationId xmlns:p14="http://schemas.microsoft.com/office/powerpoint/2010/main" val="4053147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5" descr="雪が積もった森&#10;&#10;非常に高い精度で生成された説明">
            <a:extLst>
              <a:ext uri="{FF2B5EF4-FFF2-40B4-BE49-F238E27FC236}">
                <a16:creationId xmlns:a16="http://schemas.microsoft.com/office/drawing/2014/main" id="{8CCDFBDA-337A-48CE-801F-CE6C155F404C}"/>
              </a:ext>
            </a:extLst>
          </p:cNvPr>
          <p:cNvPicPr>
            <a:picLocks noChangeAspect="1"/>
          </p:cNvPicPr>
          <p:nvPr/>
        </p:nvPicPr>
        <p:blipFill>
          <a:blip r:embed="rId2"/>
          <a:stretch>
            <a:fillRect/>
          </a:stretch>
        </p:blipFill>
        <p:spPr>
          <a:xfrm>
            <a:off x="615387" y="1762246"/>
            <a:ext cx="4373300" cy="2918749"/>
          </a:xfrm>
          <a:prstGeom prst="rect">
            <a:avLst/>
          </a:prstGeom>
        </p:spPr>
      </p:pic>
      <p:pic>
        <p:nvPicPr>
          <p:cNvPr id="7" name="図 7" descr="テーブル, バス が含まれている画像&#10;&#10;非常に高い精度で生成された説明">
            <a:extLst>
              <a:ext uri="{FF2B5EF4-FFF2-40B4-BE49-F238E27FC236}">
                <a16:creationId xmlns:a16="http://schemas.microsoft.com/office/drawing/2014/main" id="{65D7150F-34C5-4A8E-A08D-295BE39AE25D}"/>
              </a:ext>
            </a:extLst>
          </p:cNvPr>
          <p:cNvPicPr>
            <a:picLocks noChangeAspect="1"/>
          </p:cNvPicPr>
          <p:nvPr/>
        </p:nvPicPr>
        <p:blipFill>
          <a:blip r:embed="rId3"/>
          <a:stretch>
            <a:fillRect/>
          </a:stretch>
        </p:blipFill>
        <p:spPr>
          <a:xfrm>
            <a:off x="5544273" y="1757609"/>
            <a:ext cx="4653022" cy="2908733"/>
          </a:xfrm>
          <a:prstGeom prst="rect">
            <a:avLst/>
          </a:prstGeom>
        </p:spPr>
      </p:pic>
      <p:sp>
        <p:nvSpPr>
          <p:cNvPr id="9" name="テキスト ボックス 8">
            <a:extLst>
              <a:ext uri="{FF2B5EF4-FFF2-40B4-BE49-F238E27FC236}">
                <a16:creationId xmlns:a16="http://schemas.microsoft.com/office/drawing/2014/main" id="{CACFBE4E-4AE4-48C7-9C8E-6E617086D17F}"/>
              </a:ext>
            </a:extLst>
          </p:cNvPr>
          <p:cNvSpPr txBox="1"/>
          <p:nvPr/>
        </p:nvSpPr>
        <p:spPr>
          <a:xfrm>
            <a:off x="615388" y="5283842"/>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solidFill>
                  <a:schemeClr val="bg1"/>
                </a:solidFill>
                <a:ea typeface="ＭＳ ゴシック"/>
              </a:rPr>
              <a:t>地下都市その3</a:t>
            </a:r>
            <a:endParaRPr lang="ja-JP" altLang="en-US" sz="2400" dirty="0">
              <a:solidFill>
                <a:schemeClr val="bg1"/>
              </a:solidFill>
              <a:ea typeface="ＭＳ ゴシック"/>
            </a:endParaRPr>
          </a:p>
        </p:txBody>
      </p:sp>
      <p:sp>
        <p:nvSpPr>
          <p:cNvPr id="10" name="テキスト ボックス 9">
            <a:extLst>
              <a:ext uri="{FF2B5EF4-FFF2-40B4-BE49-F238E27FC236}">
                <a16:creationId xmlns:a16="http://schemas.microsoft.com/office/drawing/2014/main" id="{C2E6A36E-FBF3-4A90-ACD9-4F0F6B562E41}"/>
              </a:ext>
            </a:extLst>
          </p:cNvPr>
          <p:cNvSpPr txBox="1"/>
          <p:nvPr/>
        </p:nvSpPr>
        <p:spPr>
          <a:xfrm>
            <a:off x="6034389" y="5282034"/>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solidFill>
                  <a:schemeClr val="bg1"/>
                </a:solidFill>
                <a:ea typeface="ＭＳ ゴシック"/>
              </a:rPr>
              <a:t>地下都市その4</a:t>
            </a:r>
            <a:endParaRPr lang="ja-JP" altLang="en-US" sz="2400" dirty="0">
              <a:solidFill>
                <a:schemeClr val="bg1"/>
              </a:solidFill>
              <a:ea typeface="ＭＳ ゴシック"/>
            </a:endParaRPr>
          </a:p>
        </p:txBody>
      </p:sp>
    </p:spTree>
    <p:extLst>
      <p:ext uri="{BB962C8B-B14F-4D97-AF65-F5344CB8AC3E}">
        <p14:creationId xmlns:p14="http://schemas.microsoft.com/office/powerpoint/2010/main" val="2633746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9980A9-05EF-4AFE-AFD9-B04AD5091D30}"/>
              </a:ext>
            </a:extLst>
          </p:cNvPr>
          <p:cNvSpPr>
            <a:spLocks noGrp="1"/>
          </p:cNvSpPr>
          <p:nvPr>
            <p:ph type="title"/>
          </p:nvPr>
        </p:nvSpPr>
        <p:spPr>
          <a:xfrm>
            <a:off x="398272" y="4836160"/>
            <a:ext cx="10546080" cy="1386522"/>
          </a:xfrm>
        </p:spPr>
        <p:txBody>
          <a:bodyPr>
            <a:normAutofit/>
          </a:bodyPr>
          <a:lstStyle/>
          <a:p>
            <a:r>
              <a:rPr lang="ja-JP" altLang="en-US">
                <a:solidFill>
                  <a:schemeClr val="bg1"/>
                </a:solidFill>
                <a:ea typeface="ＭＳ ゴシック"/>
              </a:rPr>
              <a:t>主人公が格納されているポッドと研究員</a:t>
            </a:r>
            <a:br>
              <a:rPr lang="ja-JP" altLang="en-US">
                <a:solidFill>
                  <a:schemeClr val="bg1"/>
                </a:solidFill>
                <a:ea typeface="ＭＳ ゴシック"/>
              </a:rPr>
            </a:br>
            <a:r>
              <a:rPr lang="ja-JP" altLang="en-US">
                <a:solidFill>
                  <a:schemeClr val="bg1"/>
                </a:solidFill>
                <a:ea typeface="ＭＳ ゴシック"/>
              </a:rPr>
              <a:t>                                         イメージ</a:t>
            </a:r>
            <a:endParaRPr lang="ja-JP" altLang="en-US">
              <a:solidFill>
                <a:schemeClr val="bg1"/>
              </a:solidFill>
            </a:endParaRPr>
          </a:p>
        </p:txBody>
      </p:sp>
      <p:pic>
        <p:nvPicPr>
          <p:cNvPr id="15" name="図 15" descr="屋内, 男, キッチン, 食品 が含まれている画像&#10;&#10;非常に高い精度で生成された説明">
            <a:extLst>
              <a:ext uri="{FF2B5EF4-FFF2-40B4-BE49-F238E27FC236}">
                <a16:creationId xmlns:a16="http://schemas.microsoft.com/office/drawing/2014/main" id="{4125FF43-A2BF-4726-B7F4-93E5C3D9F4FD}"/>
              </a:ext>
            </a:extLst>
          </p:cNvPr>
          <p:cNvPicPr>
            <a:picLocks noChangeAspect="1"/>
          </p:cNvPicPr>
          <p:nvPr/>
        </p:nvPicPr>
        <p:blipFill>
          <a:blip r:embed="rId2"/>
          <a:stretch>
            <a:fillRect/>
          </a:stretch>
        </p:blipFill>
        <p:spPr>
          <a:xfrm>
            <a:off x="1666240" y="477520"/>
            <a:ext cx="8249920" cy="4124960"/>
          </a:xfrm>
          <a:prstGeom prst="rect">
            <a:avLst/>
          </a:prstGeom>
        </p:spPr>
      </p:pic>
    </p:spTree>
    <p:extLst>
      <p:ext uri="{BB962C8B-B14F-4D97-AF65-F5344CB8AC3E}">
        <p14:creationId xmlns:p14="http://schemas.microsoft.com/office/powerpoint/2010/main" val="1374731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D59D65-8735-4250-8293-A1EB7021E865}"/>
              </a:ext>
            </a:extLst>
          </p:cNvPr>
          <p:cNvSpPr>
            <a:spLocks noGrp="1"/>
          </p:cNvSpPr>
          <p:nvPr>
            <p:ph type="title"/>
          </p:nvPr>
        </p:nvSpPr>
        <p:spPr>
          <a:xfrm>
            <a:off x="2796032" y="4866640"/>
            <a:ext cx="7924800" cy="1193482"/>
          </a:xfrm>
        </p:spPr>
        <p:txBody>
          <a:bodyPr>
            <a:normAutofit fontScale="90000"/>
          </a:bodyPr>
          <a:lstStyle/>
          <a:p>
            <a:r>
              <a:rPr lang="ja-JP" altLang="en-US">
                <a:ea typeface="ＭＳ ゴシック"/>
              </a:rPr>
              <a:t>       </a:t>
            </a:r>
            <a:r>
              <a:rPr lang="ja-JP" altLang="en-US">
                <a:solidFill>
                  <a:schemeClr val="bg1"/>
                </a:solidFill>
                <a:ea typeface="ＭＳ ゴシック"/>
              </a:rPr>
              <a:t>実験室イメージその1</a:t>
            </a:r>
            <a:br>
              <a:rPr lang="ja-JP" altLang="en-US">
                <a:solidFill>
                  <a:schemeClr val="bg1"/>
                </a:solidFill>
                <a:ea typeface="ＭＳ ゴシック"/>
              </a:rPr>
            </a:br>
            <a:endParaRPr lang="ja-JP" altLang="en-US">
              <a:solidFill>
                <a:schemeClr val="bg1"/>
              </a:solidFill>
              <a:ea typeface="ＭＳ ゴシック"/>
            </a:endParaRPr>
          </a:p>
        </p:txBody>
      </p:sp>
      <p:pic>
        <p:nvPicPr>
          <p:cNvPr id="5" name="図 5" descr="テーブル, 座る, コンピュータ, グリーン が含まれている画像&#10;&#10;非常に高い精度で生成された説明">
            <a:extLst>
              <a:ext uri="{FF2B5EF4-FFF2-40B4-BE49-F238E27FC236}">
                <a16:creationId xmlns:a16="http://schemas.microsoft.com/office/drawing/2014/main" id="{03799B7A-0555-4BE5-BB3D-8B3B121023AD}"/>
              </a:ext>
            </a:extLst>
          </p:cNvPr>
          <p:cNvPicPr>
            <a:picLocks noGrp="1" noChangeAspect="1"/>
          </p:cNvPicPr>
          <p:nvPr>
            <p:ph idx="1"/>
          </p:nvPr>
        </p:nvPicPr>
        <p:blipFill>
          <a:blip r:embed="rId2"/>
          <a:stretch>
            <a:fillRect/>
          </a:stretch>
        </p:blipFill>
        <p:spPr>
          <a:xfrm>
            <a:off x="1880732" y="276789"/>
            <a:ext cx="7965440" cy="4472305"/>
          </a:xfrm>
        </p:spPr>
      </p:pic>
    </p:spTree>
    <p:extLst>
      <p:ext uri="{BB962C8B-B14F-4D97-AF65-F5344CB8AC3E}">
        <p14:creationId xmlns:p14="http://schemas.microsoft.com/office/powerpoint/2010/main" val="2855261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0B2505-6A67-4FFF-8367-2004B9963A38}"/>
              </a:ext>
            </a:extLst>
          </p:cNvPr>
          <p:cNvSpPr>
            <a:spLocks noGrp="1"/>
          </p:cNvSpPr>
          <p:nvPr>
            <p:ph type="title"/>
          </p:nvPr>
        </p:nvSpPr>
        <p:spPr>
          <a:xfrm>
            <a:off x="1321547" y="5378626"/>
            <a:ext cx="7146209" cy="708246"/>
          </a:xfrm>
        </p:spPr>
        <p:txBody>
          <a:bodyPr/>
          <a:lstStyle/>
          <a:p>
            <a:r>
              <a:rPr lang="ja-JP" altLang="en-US">
                <a:ea typeface="ＭＳ ゴシック"/>
              </a:rPr>
              <a:t>          </a:t>
            </a:r>
            <a:r>
              <a:rPr lang="ja-JP" altLang="en-US">
                <a:solidFill>
                  <a:schemeClr val="bg1"/>
                </a:solidFill>
                <a:ea typeface="ＭＳ ゴシック"/>
              </a:rPr>
              <a:t>実験室イメージその2</a:t>
            </a:r>
          </a:p>
        </p:txBody>
      </p:sp>
      <p:pic>
        <p:nvPicPr>
          <p:cNvPr id="4" name="図 4" descr="屋内, ホワイト, 座る, ブラック が含まれている画像&#10;&#10;非常に高い精度で生成された説明">
            <a:extLst>
              <a:ext uri="{FF2B5EF4-FFF2-40B4-BE49-F238E27FC236}">
                <a16:creationId xmlns:a16="http://schemas.microsoft.com/office/drawing/2014/main" id="{6DC319CA-55C3-4D34-84D8-7306E1FE64BC}"/>
              </a:ext>
            </a:extLst>
          </p:cNvPr>
          <p:cNvPicPr>
            <a:picLocks noGrp="1" noChangeAspect="1"/>
          </p:cNvPicPr>
          <p:nvPr>
            <p:ph idx="1"/>
          </p:nvPr>
        </p:nvPicPr>
        <p:blipFill>
          <a:blip r:embed="rId2"/>
          <a:stretch>
            <a:fillRect/>
          </a:stretch>
        </p:blipFill>
        <p:spPr>
          <a:xfrm>
            <a:off x="2445384" y="632707"/>
            <a:ext cx="6163519" cy="4153623"/>
          </a:xfrm>
        </p:spPr>
      </p:pic>
    </p:spTree>
    <p:extLst>
      <p:ext uri="{BB962C8B-B14F-4D97-AF65-F5344CB8AC3E}">
        <p14:creationId xmlns:p14="http://schemas.microsoft.com/office/powerpoint/2010/main" val="4073392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99F5DE-EA2F-4D61-A687-5DC4DDDA2DD4}"/>
              </a:ext>
            </a:extLst>
          </p:cNvPr>
          <p:cNvSpPr>
            <a:spLocks noGrp="1"/>
          </p:cNvSpPr>
          <p:nvPr>
            <p:ph type="title"/>
          </p:nvPr>
        </p:nvSpPr>
        <p:spPr>
          <a:xfrm>
            <a:off x="972505" y="5140316"/>
            <a:ext cx="9692640" cy="1325562"/>
          </a:xfrm>
        </p:spPr>
        <p:txBody>
          <a:bodyPr/>
          <a:lstStyle/>
          <a:p>
            <a:r>
              <a:rPr lang="ja-JP" altLang="en-US">
                <a:solidFill>
                  <a:schemeClr val="bg1"/>
                </a:solidFill>
                <a:ea typeface="ＭＳ ゴシック"/>
              </a:rPr>
              <a:t>ここにプレイ動画を映す</a:t>
            </a:r>
            <a:endParaRPr lang="ja-JP" altLang="en-US">
              <a:solidFill>
                <a:schemeClr val="bg1"/>
              </a:solidFill>
            </a:endParaRPr>
          </a:p>
        </p:txBody>
      </p:sp>
      <p:sp>
        <p:nvSpPr>
          <p:cNvPr id="5" name="正方形/長方形 4">
            <a:extLst>
              <a:ext uri="{FF2B5EF4-FFF2-40B4-BE49-F238E27FC236}">
                <a16:creationId xmlns:a16="http://schemas.microsoft.com/office/drawing/2014/main" id="{95CC616C-3CC6-48E9-A7CE-7B052CC89888}"/>
              </a:ext>
            </a:extLst>
          </p:cNvPr>
          <p:cNvSpPr/>
          <p:nvPr/>
        </p:nvSpPr>
        <p:spPr>
          <a:xfrm>
            <a:off x="883533" y="396432"/>
            <a:ext cx="9693797" cy="4427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p14="http://schemas.microsoft.com/office/powerpoint/2010/main">
        <mc:Choice Requires="p14">
          <p:contentPart p14:bwMode="auto" r:id="rId2">
            <p14:nvContentPartPr>
              <p14:cNvPr id="6" name="インク 5">
                <a:extLst>
                  <a:ext uri="{FF2B5EF4-FFF2-40B4-BE49-F238E27FC236}">
                    <a16:creationId xmlns:a16="http://schemas.microsoft.com/office/drawing/2014/main" id="{5D009586-0499-4CDC-8C91-EA30AF690A8B}"/>
                  </a:ext>
                </a:extLst>
              </p14:cNvPr>
              <p14:cNvContentPartPr/>
              <p14:nvPr/>
            </p14:nvContentPartPr>
            <p14:xfrm>
              <a:off x="5412119" y="5008018"/>
              <a:ext cx="247649" cy="504824"/>
            </p14:xfrm>
          </p:contentPart>
        </mc:Choice>
        <mc:Fallback xmlns="">
          <p:pic>
            <p:nvPicPr>
              <p:cNvPr id="6" name="インク 5">
                <a:extLst>
                  <a:ext uri="{FF2B5EF4-FFF2-40B4-BE49-F238E27FC236}">
                    <a16:creationId xmlns:a16="http://schemas.microsoft.com/office/drawing/2014/main" id="{5D009586-0499-4CDC-8C91-EA30AF690A8B}"/>
                  </a:ext>
                </a:extLst>
              </p:cNvPr>
              <p:cNvPicPr/>
              <p:nvPr/>
            </p:nvPicPr>
            <p:blipFill>
              <a:blip r:embed="rId3"/>
              <a:stretch>
                <a:fillRect/>
              </a:stretch>
            </p:blipFill>
            <p:spPr>
              <a:xfrm>
                <a:off x="5394354" y="4989911"/>
                <a:ext cx="282824" cy="54067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インク 6">
                <a:extLst>
                  <a:ext uri="{FF2B5EF4-FFF2-40B4-BE49-F238E27FC236}">
                    <a16:creationId xmlns:a16="http://schemas.microsoft.com/office/drawing/2014/main" id="{E6686CEE-9EA1-4539-8ABE-5743B4AF2AE9}"/>
                  </a:ext>
                </a:extLst>
              </p14:cNvPr>
              <p14:cNvContentPartPr/>
              <p14:nvPr/>
            </p14:nvContentPartPr>
            <p14:xfrm>
              <a:off x="5643641" y="4969431"/>
              <a:ext cx="323849" cy="200024"/>
            </p14:xfrm>
          </p:contentPart>
        </mc:Choice>
        <mc:Fallback xmlns="">
          <p:pic>
            <p:nvPicPr>
              <p:cNvPr id="7" name="インク 6">
                <a:extLst>
                  <a:ext uri="{FF2B5EF4-FFF2-40B4-BE49-F238E27FC236}">
                    <a16:creationId xmlns:a16="http://schemas.microsoft.com/office/drawing/2014/main" id="{E6686CEE-9EA1-4539-8ABE-5743B4AF2AE9}"/>
                  </a:ext>
                </a:extLst>
              </p:cNvPr>
              <p:cNvPicPr/>
              <p:nvPr/>
            </p:nvPicPr>
            <p:blipFill>
              <a:blip r:embed="rId5"/>
              <a:stretch>
                <a:fillRect/>
              </a:stretch>
            </p:blipFill>
            <p:spPr>
              <a:xfrm>
                <a:off x="5625867" y="4951698"/>
                <a:ext cx="359042" cy="235135"/>
              </a:xfrm>
              <a:prstGeom prst="rect">
                <a:avLst/>
              </a:prstGeom>
            </p:spPr>
          </p:pic>
        </mc:Fallback>
      </mc:AlternateContent>
    </p:spTree>
    <p:extLst>
      <p:ext uri="{BB962C8B-B14F-4D97-AF65-F5344CB8AC3E}">
        <p14:creationId xmlns:p14="http://schemas.microsoft.com/office/powerpoint/2010/main" val="2825765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59E5D6-F117-4C52-ABA4-F414189C81C8}"/>
              </a:ext>
            </a:extLst>
          </p:cNvPr>
          <p:cNvSpPr>
            <a:spLocks noGrp="1"/>
          </p:cNvSpPr>
          <p:nvPr>
            <p:ph type="title"/>
          </p:nvPr>
        </p:nvSpPr>
        <p:spPr>
          <a:xfrm>
            <a:off x="249087" y="2661404"/>
            <a:ext cx="10830816" cy="987968"/>
          </a:xfrm>
        </p:spPr>
        <p:txBody>
          <a:bodyPr>
            <a:normAutofit/>
          </a:bodyPr>
          <a:lstStyle/>
          <a:p>
            <a:r>
              <a:rPr lang="ja-JP" altLang="en-US" sz="6000">
                <a:solidFill>
                  <a:schemeClr val="bg1"/>
                </a:solidFill>
                <a:ea typeface="ＭＳ ゴシック"/>
              </a:rPr>
              <a:t>ご視聴ありがとうございました</a:t>
            </a:r>
          </a:p>
        </p:txBody>
      </p:sp>
    </p:spTree>
    <p:extLst>
      <p:ext uri="{BB962C8B-B14F-4D97-AF65-F5344CB8AC3E}">
        <p14:creationId xmlns:p14="http://schemas.microsoft.com/office/powerpoint/2010/main" val="223057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85AD91-B425-47BD-98CA-EFD280412776}"/>
              </a:ext>
            </a:extLst>
          </p:cNvPr>
          <p:cNvSpPr>
            <a:spLocks noGrp="1"/>
          </p:cNvSpPr>
          <p:nvPr>
            <p:ph type="title"/>
          </p:nvPr>
        </p:nvSpPr>
        <p:spPr/>
        <p:txBody>
          <a:bodyPr/>
          <a:lstStyle/>
          <a:p>
            <a:endParaRPr lang="ja-JP" altLang="en-US"/>
          </a:p>
        </p:txBody>
      </p:sp>
      <p:sp>
        <p:nvSpPr>
          <p:cNvPr id="3" name="コンテンツ プレースホルダー 2">
            <a:extLst>
              <a:ext uri="{FF2B5EF4-FFF2-40B4-BE49-F238E27FC236}">
                <a16:creationId xmlns:a16="http://schemas.microsoft.com/office/drawing/2014/main" id="{201A7D58-E90B-40D6-9CBB-C1EC61EF0D83}"/>
              </a:ext>
            </a:extLst>
          </p:cNvPr>
          <p:cNvSpPr>
            <a:spLocks noGrp="1"/>
          </p:cNvSpPr>
          <p:nvPr>
            <p:ph idx="1"/>
          </p:nvPr>
        </p:nvSpPr>
        <p:spPr/>
        <p:txBody>
          <a:bodyPr/>
          <a:lstStyle/>
          <a:p>
            <a:endParaRPr lang="ja-JP" altLang="en-US"/>
          </a:p>
        </p:txBody>
      </p:sp>
      <p:sp>
        <p:nvSpPr>
          <p:cNvPr id="4" name="テキスト プレースホルダー 3">
            <a:extLst>
              <a:ext uri="{FF2B5EF4-FFF2-40B4-BE49-F238E27FC236}">
                <a16:creationId xmlns:a16="http://schemas.microsoft.com/office/drawing/2014/main" id="{DAE8FA12-F9EB-417F-8171-C69987384DF1}"/>
              </a:ext>
            </a:extLst>
          </p:cNvPr>
          <p:cNvSpPr>
            <a:spLocks noGrp="1"/>
          </p:cNvSpPr>
          <p:nvPr>
            <p:ph type="body" sz="half" idx="2"/>
          </p:nvPr>
        </p:nvSpPr>
        <p:spPr/>
        <p:txBody>
          <a:bodyPr/>
          <a:lstStyle/>
          <a:p>
            <a:endParaRPr lang="ja-JP" altLang="en-US"/>
          </a:p>
        </p:txBody>
      </p:sp>
    </p:spTree>
    <p:extLst>
      <p:ext uri="{BB962C8B-B14F-4D97-AF65-F5344CB8AC3E}">
        <p14:creationId xmlns:p14="http://schemas.microsoft.com/office/powerpoint/2010/main" val="422507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227DAB-A5D7-4B7F-96FE-871609C4D231}"/>
              </a:ext>
            </a:extLst>
          </p:cNvPr>
          <p:cNvSpPr>
            <a:spLocks noGrp="1"/>
          </p:cNvSpPr>
          <p:nvPr>
            <p:ph type="title"/>
          </p:nvPr>
        </p:nvSpPr>
        <p:spPr/>
        <p:txBody>
          <a:bodyPr/>
          <a:lstStyle/>
          <a:p>
            <a:r>
              <a:rPr lang="ja-JP" altLang="en-US">
                <a:ea typeface="ＭＳ ゴシック"/>
              </a:rPr>
              <a:t>                        </a:t>
            </a:r>
            <a:r>
              <a:rPr lang="ja-JP" altLang="en-US">
                <a:solidFill>
                  <a:schemeClr val="bg1"/>
                </a:solidFill>
                <a:ea typeface="ＭＳ ゴシック"/>
              </a:rPr>
              <a:t>目次</a:t>
            </a:r>
          </a:p>
        </p:txBody>
      </p:sp>
      <p:sp>
        <p:nvSpPr>
          <p:cNvPr id="3" name="コンテンツ プレースホルダー 2">
            <a:extLst>
              <a:ext uri="{FF2B5EF4-FFF2-40B4-BE49-F238E27FC236}">
                <a16:creationId xmlns:a16="http://schemas.microsoft.com/office/drawing/2014/main" id="{93023132-3CAC-4F18-80FB-7D3270CA5654}"/>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ja-JP" altLang="en-US" sz="4000">
                <a:solidFill>
                  <a:schemeClr val="bg1"/>
                </a:solidFill>
                <a:ea typeface="ＭＳ ゴシック"/>
              </a:rPr>
              <a:t>3.操作説明</a:t>
            </a:r>
          </a:p>
          <a:p>
            <a:pPr marL="0" indent="0">
              <a:buNone/>
            </a:pPr>
            <a:r>
              <a:rPr lang="ja-JP" altLang="en-US" sz="4000">
                <a:solidFill>
                  <a:schemeClr val="bg1"/>
                </a:solidFill>
                <a:ea typeface="ＭＳ ゴシック"/>
              </a:rPr>
              <a:t>5.ストーリー</a:t>
            </a:r>
          </a:p>
          <a:p>
            <a:pPr marL="0" indent="0">
              <a:buNone/>
            </a:pPr>
            <a:r>
              <a:rPr lang="ja-JP" altLang="en-US" sz="4000">
                <a:solidFill>
                  <a:schemeClr val="bg1"/>
                </a:solidFill>
                <a:ea typeface="ＭＳ ゴシック"/>
              </a:rPr>
              <a:t>6.UIイメージ</a:t>
            </a:r>
          </a:p>
          <a:p>
            <a:pPr marL="0" indent="0">
              <a:buNone/>
            </a:pPr>
            <a:r>
              <a:rPr lang="ja-JP" altLang="en-US" sz="4000">
                <a:solidFill>
                  <a:schemeClr val="bg1"/>
                </a:solidFill>
                <a:ea typeface="ＭＳ ゴシック"/>
              </a:rPr>
              <a:t>7.ゲームシステム</a:t>
            </a:r>
          </a:p>
          <a:p>
            <a:pPr marL="0" indent="0">
              <a:buNone/>
            </a:pPr>
            <a:r>
              <a:rPr lang="ja-JP" altLang="en-US" sz="4000">
                <a:solidFill>
                  <a:schemeClr val="bg1"/>
                </a:solidFill>
                <a:ea typeface="ＭＳ ゴシック"/>
              </a:rPr>
              <a:t>9.キャラクター</a:t>
            </a:r>
            <a:endParaRPr lang="ja-JP" altLang="en-US" sz="4000" dirty="0">
              <a:solidFill>
                <a:schemeClr val="bg1"/>
              </a:solidFill>
              <a:ea typeface="ＭＳ ゴシック"/>
            </a:endParaRPr>
          </a:p>
          <a:p>
            <a:pPr marL="0" indent="0">
              <a:buNone/>
            </a:pPr>
            <a:r>
              <a:rPr lang="ja-JP" altLang="en-US" sz="4000">
                <a:solidFill>
                  <a:schemeClr val="bg1"/>
                </a:solidFill>
                <a:ea typeface="ＭＳ ゴシック"/>
              </a:rPr>
              <a:t>11.全体図(簡易図)</a:t>
            </a:r>
            <a:endParaRPr lang="ja-JP" altLang="en-US" sz="4000" dirty="0">
              <a:solidFill>
                <a:schemeClr val="bg1"/>
              </a:solidFill>
              <a:ea typeface="ＭＳ ゴシック"/>
            </a:endParaRPr>
          </a:p>
          <a:p>
            <a:pPr marL="0" indent="0">
              <a:buNone/>
            </a:pPr>
            <a:r>
              <a:rPr lang="ja-JP" altLang="en-US" sz="4000">
                <a:solidFill>
                  <a:schemeClr val="bg1"/>
                </a:solidFill>
                <a:ea typeface="ＭＳ ゴシック"/>
              </a:rPr>
              <a:t>19.プレイ動画</a:t>
            </a:r>
            <a:endParaRPr lang="ja-JP" altLang="en-US" sz="4000" dirty="0">
              <a:solidFill>
                <a:schemeClr val="bg1"/>
              </a:solidFill>
              <a:ea typeface="ＭＳ ゴシック"/>
            </a:endParaRPr>
          </a:p>
        </p:txBody>
      </p:sp>
    </p:spTree>
    <p:extLst>
      <p:ext uri="{BB962C8B-B14F-4D97-AF65-F5344CB8AC3E}">
        <p14:creationId xmlns:p14="http://schemas.microsoft.com/office/powerpoint/2010/main" val="1014231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CA7B58-03A5-4813-B8E5-CC8D2C22F667}"/>
              </a:ext>
            </a:extLst>
          </p:cNvPr>
          <p:cNvSpPr>
            <a:spLocks noGrp="1"/>
          </p:cNvSpPr>
          <p:nvPr>
            <p:ph type="title"/>
          </p:nvPr>
        </p:nvSpPr>
        <p:spPr/>
        <p:txBody>
          <a:bodyPr/>
          <a:lstStyle/>
          <a:p>
            <a:endParaRPr lang="ja-JP" altLang="en-US"/>
          </a:p>
        </p:txBody>
      </p:sp>
      <p:sp>
        <p:nvSpPr>
          <p:cNvPr id="3" name="コンテンツ プレースホルダー 2">
            <a:extLst>
              <a:ext uri="{FF2B5EF4-FFF2-40B4-BE49-F238E27FC236}">
                <a16:creationId xmlns:a16="http://schemas.microsoft.com/office/drawing/2014/main" id="{AA4F4910-45EC-4FF5-B0DC-A28E4E1ED391}"/>
              </a:ext>
            </a:extLst>
          </p:cNvPr>
          <p:cNvSpPr>
            <a:spLocks noGrp="1"/>
          </p:cNvSpPr>
          <p:nvPr>
            <p:ph idx="1"/>
          </p:nvPr>
        </p:nvSpPr>
        <p:spPr/>
        <p:txBody>
          <a:bodyPr/>
          <a:lstStyle/>
          <a:p>
            <a:endParaRPr lang="ja-JP" altLang="en-US"/>
          </a:p>
        </p:txBody>
      </p:sp>
      <p:sp>
        <p:nvSpPr>
          <p:cNvPr id="4" name="テキスト プレースホルダー 3">
            <a:extLst>
              <a:ext uri="{FF2B5EF4-FFF2-40B4-BE49-F238E27FC236}">
                <a16:creationId xmlns:a16="http://schemas.microsoft.com/office/drawing/2014/main" id="{A86ECEC6-A947-4121-A856-4340D9C9B82A}"/>
              </a:ext>
            </a:extLst>
          </p:cNvPr>
          <p:cNvSpPr>
            <a:spLocks noGrp="1"/>
          </p:cNvSpPr>
          <p:nvPr>
            <p:ph type="body" sz="half" idx="2"/>
          </p:nvPr>
        </p:nvSpPr>
        <p:spPr/>
        <p:txBody>
          <a:bodyPr/>
          <a:lstStyle/>
          <a:p>
            <a:endParaRPr lang="ja-JP" altLang="en-US"/>
          </a:p>
        </p:txBody>
      </p:sp>
    </p:spTree>
    <p:extLst>
      <p:ext uri="{BB962C8B-B14F-4D97-AF65-F5344CB8AC3E}">
        <p14:creationId xmlns:p14="http://schemas.microsoft.com/office/powerpoint/2010/main" val="361070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9B64C7-FD01-4F2D-8B60-C57FBAED5EA1}"/>
              </a:ext>
            </a:extLst>
          </p:cNvPr>
          <p:cNvSpPr>
            <a:spLocks noGrp="1"/>
          </p:cNvSpPr>
          <p:nvPr>
            <p:ph type="title"/>
          </p:nvPr>
        </p:nvSpPr>
        <p:spPr>
          <a:xfrm>
            <a:off x="108185" y="61730"/>
            <a:ext cx="2554146" cy="664578"/>
          </a:xfrm>
        </p:spPr>
        <p:txBody>
          <a:bodyPr>
            <a:noAutofit/>
          </a:bodyPr>
          <a:lstStyle/>
          <a:p>
            <a:r>
              <a:rPr lang="ja-JP" altLang="en-US" sz="4000">
                <a:solidFill>
                  <a:schemeClr val="bg1"/>
                </a:solidFill>
                <a:ea typeface="ＭＳ ゴシック"/>
              </a:rPr>
              <a:t>操作方法</a:t>
            </a:r>
            <a:endParaRPr lang="ja-JP" altLang="en-US" sz="4000">
              <a:solidFill>
                <a:schemeClr val="bg1"/>
              </a:solidFill>
            </a:endParaRPr>
          </a:p>
        </p:txBody>
      </p:sp>
      <p:pic>
        <p:nvPicPr>
          <p:cNvPr id="5" name="図 5" descr="コンピューターのキーボード&#10;&#10;高い精度で生成された説明">
            <a:extLst>
              <a:ext uri="{FF2B5EF4-FFF2-40B4-BE49-F238E27FC236}">
                <a16:creationId xmlns:a16="http://schemas.microsoft.com/office/drawing/2014/main" id="{BE68C974-2779-45AF-926C-8EAF4065C29F}"/>
              </a:ext>
            </a:extLst>
          </p:cNvPr>
          <p:cNvPicPr>
            <a:picLocks noGrp="1" noChangeAspect="1"/>
          </p:cNvPicPr>
          <p:nvPr>
            <p:ph idx="1"/>
          </p:nvPr>
        </p:nvPicPr>
        <p:blipFill>
          <a:blip r:embed="rId2"/>
          <a:stretch>
            <a:fillRect/>
          </a:stretch>
        </p:blipFill>
        <p:spPr>
          <a:xfrm>
            <a:off x="742495" y="722608"/>
            <a:ext cx="10197724" cy="2740962"/>
          </a:xfrm>
        </p:spPr>
      </p:pic>
      <p:sp>
        <p:nvSpPr>
          <p:cNvPr id="4" name="テキスト プレースホルダー 3">
            <a:extLst>
              <a:ext uri="{FF2B5EF4-FFF2-40B4-BE49-F238E27FC236}">
                <a16:creationId xmlns:a16="http://schemas.microsoft.com/office/drawing/2014/main" id="{AE7B5D21-507F-4B2F-850E-77B5194C4CCE}"/>
              </a:ext>
            </a:extLst>
          </p:cNvPr>
          <p:cNvSpPr>
            <a:spLocks noGrp="1"/>
          </p:cNvSpPr>
          <p:nvPr>
            <p:ph type="body" sz="half" idx="2"/>
          </p:nvPr>
        </p:nvSpPr>
        <p:spPr>
          <a:xfrm>
            <a:off x="339679" y="3189683"/>
            <a:ext cx="10733588" cy="3221622"/>
          </a:xfrm>
        </p:spPr>
        <p:txBody>
          <a:bodyPr vert="horz" lIns="91440" tIns="45720" rIns="91440" bIns="45720" rtlCol="0" anchor="t">
            <a:normAutofit/>
          </a:bodyPr>
          <a:lstStyle/>
          <a:p>
            <a:pPr>
              <a:lnSpc>
                <a:spcPct val="113999"/>
              </a:lnSpc>
            </a:pPr>
            <a:r>
              <a:rPr lang="ja-JP" altLang="en-US">
                <a:ea typeface="ＭＳ ゴシック"/>
              </a:rPr>
              <a:t>　　</a:t>
            </a:r>
            <a:endParaRPr lang="ja-JP" altLang="en-US" sz="3200">
              <a:solidFill>
                <a:schemeClr val="bg1"/>
              </a:solidFill>
              <a:ea typeface="ＭＳ ゴシック"/>
            </a:endParaRPr>
          </a:p>
          <a:p>
            <a:pPr>
              <a:lnSpc>
                <a:spcPct val="113999"/>
              </a:lnSpc>
            </a:pPr>
            <a:r>
              <a:rPr lang="ja-JP" altLang="en-US" sz="3200">
                <a:solidFill>
                  <a:schemeClr val="bg1"/>
                </a:solidFill>
                <a:ea typeface="ＭＳ ゴシック"/>
              </a:rPr>
              <a:t>D 右移動                               S しゃがみ</a:t>
            </a:r>
          </a:p>
          <a:p>
            <a:pPr>
              <a:lnSpc>
                <a:spcPct val="113999"/>
              </a:lnSpc>
            </a:pPr>
            <a:r>
              <a:rPr lang="ja-JP" altLang="en-US" sz="3200">
                <a:solidFill>
                  <a:schemeClr val="bg1"/>
                </a:solidFill>
                <a:ea typeface="ＭＳ ゴシック"/>
              </a:rPr>
              <a:t>A 左移動                               W アクションボタン</a:t>
            </a:r>
          </a:p>
          <a:p>
            <a:pPr>
              <a:lnSpc>
                <a:spcPct val="113999"/>
              </a:lnSpc>
            </a:pPr>
            <a:r>
              <a:rPr lang="ja-JP" altLang="en-US" sz="3200">
                <a:solidFill>
                  <a:schemeClr val="bg1"/>
                </a:solidFill>
                <a:ea typeface="ＭＳ ゴシック"/>
              </a:rPr>
              <a:t>SPACEキー ジャンプ           移動中にZ スライディング</a:t>
            </a:r>
          </a:p>
          <a:p>
            <a:pPr>
              <a:lnSpc>
                <a:spcPct val="113999"/>
              </a:lnSpc>
            </a:pPr>
            <a:endParaRPr lang="ja-JP" altLang="en-US" sz="3200">
              <a:solidFill>
                <a:schemeClr val="bg1"/>
              </a:solidFill>
              <a:ea typeface="ＭＳ ゴシック"/>
            </a:endParaRPr>
          </a:p>
        </p:txBody>
      </p:sp>
    </p:spTree>
    <p:extLst>
      <p:ext uri="{BB962C8B-B14F-4D97-AF65-F5344CB8AC3E}">
        <p14:creationId xmlns:p14="http://schemas.microsoft.com/office/powerpoint/2010/main" val="95905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6ACA8D-99BE-49C2-A6B7-C42572A0A11A}"/>
              </a:ext>
            </a:extLst>
          </p:cNvPr>
          <p:cNvSpPr>
            <a:spLocks noGrp="1"/>
          </p:cNvSpPr>
          <p:nvPr>
            <p:ph type="title"/>
          </p:nvPr>
        </p:nvSpPr>
        <p:spPr/>
        <p:txBody>
          <a:bodyPr/>
          <a:lstStyle/>
          <a:p>
            <a:endParaRPr lang="ja-JP" altLang="en-US"/>
          </a:p>
        </p:txBody>
      </p:sp>
      <p:sp>
        <p:nvSpPr>
          <p:cNvPr id="4" name="テキスト プレースホルダー 3">
            <a:extLst>
              <a:ext uri="{FF2B5EF4-FFF2-40B4-BE49-F238E27FC236}">
                <a16:creationId xmlns:a16="http://schemas.microsoft.com/office/drawing/2014/main" id="{AF0A9AA4-9526-40D2-BEFB-F9330B9740B1}"/>
              </a:ext>
            </a:extLst>
          </p:cNvPr>
          <p:cNvSpPr>
            <a:spLocks noGrp="1"/>
          </p:cNvSpPr>
          <p:nvPr>
            <p:ph type="body" idx="1"/>
          </p:nvPr>
        </p:nvSpPr>
        <p:spPr/>
        <p:txBody>
          <a:bodyPr>
            <a:normAutofit/>
          </a:bodyPr>
          <a:lstStyle/>
          <a:p>
            <a:r>
              <a:rPr lang="ja-JP" altLang="en-US" sz="3600">
                <a:solidFill>
                  <a:schemeClr val="bg1"/>
                </a:solidFill>
                <a:ea typeface="ＭＳ ゴシック"/>
              </a:rPr>
              <a:t>左クリック 攻撃                右クリック ガード</a:t>
            </a:r>
          </a:p>
          <a:p>
            <a:r>
              <a:rPr lang="ja-JP" altLang="en-US" sz="3600">
                <a:solidFill>
                  <a:schemeClr val="bg1"/>
                </a:solidFill>
                <a:ea typeface="ＭＳ ゴシック"/>
              </a:rPr>
              <a:t>ホイールボタン 切替</a:t>
            </a:r>
            <a:endParaRPr lang="ja-JP" altLang="en-US" sz="3600" dirty="0">
              <a:solidFill>
                <a:schemeClr val="bg1"/>
              </a:solidFill>
              <a:ea typeface="ＭＳ ゴシック"/>
            </a:endParaRPr>
          </a:p>
        </p:txBody>
      </p:sp>
      <p:pic>
        <p:nvPicPr>
          <p:cNvPr id="5" name="図 5" descr="ミラー, ランプ, 挿絵 が含まれている画像&#10;&#10;非常に高い精度で生成された説明">
            <a:extLst>
              <a:ext uri="{FF2B5EF4-FFF2-40B4-BE49-F238E27FC236}">
                <a16:creationId xmlns:a16="http://schemas.microsoft.com/office/drawing/2014/main" id="{D9C2AB10-7BD7-466D-A0D9-F60CB57B1424}"/>
              </a:ext>
            </a:extLst>
          </p:cNvPr>
          <p:cNvPicPr>
            <a:picLocks noChangeAspect="1"/>
          </p:cNvPicPr>
          <p:nvPr/>
        </p:nvPicPr>
        <p:blipFill>
          <a:blip r:embed="rId2"/>
          <a:stretch>
            <a:fillRect/>
          </a:stretch>
        </p:blipFill>
        <p:spPr>
          <a:xfrm>
            <a:off x="4439976" y="441768"/>
            <a:ext cx="2434300" cy="4267199"/>
          </a:xfrm>
          <a:prstGeom prst="rect">
            <a:avLst/>
          </a:prstGeom>
        </p:spPr>
      </p:pic>
    </p:spTree>
    <p:extLst>
      <p:ext uri="{BB962C8B-B14F-4D97-AF65-F5344CB8AC3E}">
        <p14:creationId xmlns:p14="http://schemas.microsoft.com/office/powerpoint/2010/main" val="232731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53DC64-4B15-44BC-B5FC-DE8722058C68}"/>
              </a:ext>
            </a:extLst>
          </p:cNvPr>
          <p:cNvSpPr>
            <a:spLocks noGrp="1"/>
          </p:cNvSpPr>
          <p:nvPr>
            <p:ph type="title"/>
          </p:nvPr>
        </p:nvSpPr>
        <p:spPr>
          <a:xfrm>
            <a:off x="302768" y="375920"/>
            <a:ext cx="4043680" cy="828037"/>
          </a:xfrm>
        </p:spPr>
        <p:txBody>
          <a:bodyPr>
            <a:noAutofit/>
          </a:bodyPr>
          <a:lstStyle/>
          <a:p>
            <a:r>
              <a:rPr lang="ja-JP" altLang="en-US" sz="6000">
                <a:solidFill>
                  <a:schemeClr val="bg1"/>
                </a:solidFill>
                <a:ea typeface="ＭＳ ゴシック"/>
              </a:rPr>
              <a:t>ストーリー</a:t>
            </a:r>
            <a:endParaRPr lang="ja-JP" altLang="en-US" sz="6000">
              <a:solidFill>
                <a:schemeClr val="bg1"/>
              </a:solidFill>
            </a:endParaRPr>
          </a:p>
        </p:txBody>
      </p:sp>
      <p:sp>
        <p:nvSpPr>
          <p:cNvPr id="3" name="コンテンツ プレースホルダー 2">
            <a:extLst>
              <a:ext uri="{FF2B5EF4-FFF2-40B4-BE49-F238E27FC236}">
                <a16:creationId xmlns:a16="http://schemas.microsoft.com/office/drawing/2014/main" id="{98FCDA2C-0D27-4297-9DF2-4B4B4901A1C4}"/>
              </a:ext>
            </a:extLst>
          </p:cNvPr>
          <p:cNvSpPr>
            <a:spLocks noGrp="1"/>
          </p:cNvSpPr>
          <p:nvPr>
            <p:ph idx="1"/>
          </p:nvPr>
        </p:nvSpPr>
        <p:spPr>
          <a:xfrm>
            <a:off x="4504267" y="685800"/>
            <a:ext cx="6079066" cy="6055488"/>
          </a:xfrm>
        </p:spPr>
        <p:txBody>
          <a:bodyPr vert="horz" lIns="91440" tIns="45720" rIns="91440" bIns="45720" rtlCol="0" anchor="t">
            <a:normAutofit fontScale="92500" lnSpcReduction="10000"/>
          </a:bodyPr>
          <a:lstStyle/>
          <a:p>
            <a:endParaRPr lang="ja-JP" altLang="en-US"/>
          </a:p>
          <a:p>
            <a:pPr marL="0" indent="0">
              <a:buNone/>
            </a:pPr>
            <a:r>
              <a:rPr lang="ja-JP" altLang="en-US" sz="2800">
                <a:solidFill>
                  <a:schemeClr val="bg1"/>
                </a:solidFill>
                <a:ea typeface="ＭＳ ゴシック"/>
              </a:rPr>
              <a:t>207X年世界は3度の大戦経験し大幅に技術が発展してロボットなどSFの様な世界に変貌していく中、とある極秘施設で今まで不可能とされた過酷な環境下への活動などを可能にするため</a:t>
            </a:r>
            <a:r>
              <a:rPr lang="ja-JP" sz="2800">
                <a:solidFill>
                  <a:schemeClr val="bg1"/>
                </a:solidFill>
                <a:latin typeface="MS Gothic"/>
                <a:ea typeface="MS Gothic"/>
                <a:cs typeface="+mn-lt"/>
              </a:rPr>
              <a:t>人体強化実験の研究を行い</a:t>
            </a:r>
            <a:r>
              <a:rPr lang="ja-JP" altLang="en-US" sz="2800">
                <a:solidFill>
                  <a:schemeClr val="bg1"/>
                </a:solidFill>
                <a:latin typeface="MS Gothic"/>
                <a:ea typeface="MS Gothic"/>
                <a:cs typeface="+mn-lt"/>
              </a:rPr>
              <a:t>続けていた。</a:t>
            </a:r>
          </a:p>
          <a:p>
            <a:pPr marL="0" indent="0">
              <a:buNone/>
            </a:pPr>
            <a:r>
              <a:rPr lang="ja-JP" altLang="en-US" sz="2800">
                <a:solidFill>
                  <a:schemeClr val="bg1"/>
                </a:solidFill>
                <a:latin typeface="MS Gothic"/>
                <a:ea typeface="MS Gothic"/>
                <a:cs typeface="+mn-lt"/>
              </a:rPr>
              <a:t>しかしある日その極秘施設が所属不明の謎の部隊に攻撃を受けてしまう</a:t>
            </a:r>
          </a:p>
          <a:p>
            <a:pPr marL="0" indent="0">
              <a:buNone/>
            </a:pPr>
            <a:r>
              <a:rPr lang="ja-JP" altLang="en-US" sz="2800">
                <a:solidFill>
                  <a:schemeClr val="bg1"/>
                </a:solidFill>
                <a:latin typeface="MS Gothic"/>
                <a:ea typeface="MS Gothic"/>
                <a:cs typeface="+mn-lt"/>
              </a:rPr>
              <a:t>施設は稼働能力の大半を失ってしまう施設内の職員は貴重なデータなどを持って避難を開始するがそこに残された実験体達は置き去りされてしまうその中の一人は運よく実験ポッドからの脱出に成功し・・・</a:t>
            </a:r>
            <a:endParaRPr lang="ja-JP" altLang="en-US" sz="2800" dirty="0">
              <a:solidFill>
                <a:schemeClr val="bg1"/>
              </a:solidFill>
              <a:latin typeface="MS Gothic"/>
              <a:ea typeface="MS Gothic"/>
              <a:cs typeface="+mn-lt"/>
            </a:endParaRPr>
          </a:p>
        </p:txBody>
      </p:sp>
      <p:sp>
        <p:nvSpPr>
          <p:cNvPr id="4" name="テキスト プレースホルダー 3">
            <a:extLst>
              <a:ext uri="{FF2B5EF4-FFF2-40B4-BE49-F238E27FC236}">
                <a16:creationId xmlns:a16="http://schemas.microsoft.com/office/drawing/2014/main" id="{E9356966-335A-4BDD-B51C-CD0360F669A9}"/>
              </a:ext>
            </a:extLst>
          </p:cNvPr>
          <p:cNvSpPr>
            <a:spLocks noGrp="1"/>
          </p:cNvSpPr>
          <p:nvPr>
            <p:ph type="body" sz="half" idx="2"/>
          </p:nvPr>
        </p:nvSpPr>
        <p:spPr>
          <a:xfrm>
            <a:off x="434848" y="1855894"/>
            <a:ext cx="3586480" cy="4277361"/>
          </a:xfrm>
        </p:spPr>
        <p:txBody>
          <a:bodyPr/>
          <a:lstStyle/>
          <a:p>
            <a:endParaRPr lang="ja-JP" altLang="en-US"/>
          </a:p>
        </p:txBody>
      </p:sp>
    </p:spTree>
    <p:extLst>
      <p:ext uri="{BB962C8B-B14F-4D97-AF65-F5344CB8AC3E}">
        <p14:creationId xmlns:p14="http://schemas.microsoft.com/office/powerpoint/2010/main" val="1295113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7F915-1489-46D7-9EF4-E23BE1F8C0DC}"/>
              </a:ext>
            </a:extLst>
          </p:cNvPr>
          <p:cNvSpPr>
            <a:spLocks noGrp="1"/>
          </p:cNvSpPr>
          <p:nvPr>
            <p:ph type="title"/>
          </p:nvPr>
        </p:nvSpPr>
        <p:spPr>
          <a:xfrm>
            <a:off x="1030378" y="238092"/>
            <a:ext cx="9842725" cy="4504635"/>
          </a:xfrm>
          <a:solidFill>
            <a:schemeClr val="bg1"/>
          </a:solidFill>
        </p:spPr>
        <p:txBody>
          <a:bodyPr/>
          <a:lstStyle/>
          <a:p>
            <a:endParaRPr lang="ja-JP" altLang="en-US"/>
          </a:p>
        </p:txBody>
      </p:sp>
      <p:sp>
        <p:nvSpPr>
          <p:cNvPr id="4" name="テキスト プレースホルダー 3">
            <a:extLst>
              <a:ext uri="{FF2B5EF4-FFF2-40B4-BE49-F238E27FC236}">
                <a16:creationId xmlns:a16="http://schemas.microsoft.com/office/drawing/2014/main" id="{E43B7B86-6D89-4A36-9BA3-906DCD055D68}"/>
              </a:ext>
            </a:extLst>
          </p:cNvPr>
          <p:cNvSpPr>
            <a:spLocks noGrp="1"/>
          </p:cNvSpPr>
          <p:nvPr>
            <p:ph type="body" idx="1"/>
          </p:nvPr>
        </p:nvSpPr>
        <p:spPr>
          <a:xfrm>
            <a:off x="3451416" y="5205714"/>
            <a:ext cx="4634118" cy="1064678"/>
          </a:xfrm>
        </p:spPr>
        <p:txBody>
          <a:bodyPr>
            <a:normAutofit/>
          </a:bodyPr>
          <a:lstStyle/>
          <a:p>
            <a:r>
              <a:rPr lang="ja-JP" altLang="en-US" sz="6600">
                <a:solidFill>
                  <a:schemeClr val="bg1"/>
                </a:solidFill>
                <a:ea typeface="ＭＳ ゴシック"/>
              </a:rPr>
              <a:t>UIイメージ</a:t>
            </a:r>
            <a:endParaRPr lang="ja-JP" altLang="en-US" sz="6600" dirty="0">
              <a:solidFill>
                <a:schemeClr val="bg1"/>
              </a:solidFill>
              <a:ea typeface="ＭＳ ゴシック"/>
            </a:endParaRPr>
          </a:p>
        </p:txBody>
      </p:sp>
      <p:sp>
        <p:nvSpPr>
          <p:cNvPr id="6" name="正方形/長方形 5">
            <a:extLst>
              <a:ext uri="{FF2B5EF4-FFF2-40B4-BE49-F238E27FC236}">
                <a16:creationId xmlns:a16="http://schemas.microsoft.com/office/drawing/2014/main" id="{7FE4FF04-81D4-4F01-ACED-301EC1D176D7}"/>
              </a:ext>
            </a:extLst>
          </p:cNvPr>
          <p:cNvSpPr/>
          <p:nvPr/>
        </p:nvSpPr>
        <p:spPr>
          <a:xfrm>
            <a:off x="1267547" y="491079"/>
            <a:ext cx="1263569" cy="12539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正方形/長方形 6">
            <a:extLst>
              <a:ext uri="{FF2B5EF4-FFF2-40B4-BE49-F238E27FC236}">
                <a16:creationId xmlns:a16="http://schemas.microsoft.com/office/drawing/2014/main" id="{74D5F6BD-DDD7-42C9-B97C-76FCE12A2051}"/>
              </a:ext>
            </a:extLst>
          </p:cNvPr>
          <p:cNvSpPr/>
          <p:nvPr/>
        </p:nvSpPr>
        <p:spPr>
          <a:xfrm>
            <a:off x="1265739" y="653245"/>
            <a:ext cx="1437189" cy="1446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正方形/長方形 7">
            <a:extLst>
              <a:ext uri="{FF2B5EF4-FFF2-40B4-BE49-F238E27FC236}">
                <a16:creationId xmlns:a16="http://schemas.microsoft.com/office/drawing/2014/main" id="{AB43A15C-E6F0-40DC-9010-0443A2368FE9}"/>
              </a:ext>
            </a:extLst>
          </p:cNvPr>
          <p:cNvSpPr/>
          <p:nvPr/>
        </p:nvSpPr>
        <p:spPr>
          <a:xfrm>
            <a:off x="1032437" y="3815183"/>
            <a:ext cx="9877062" cy="92597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正方形/長方形 8">
            <a:extLst>
              <a:ext uri="{FF2B5EF4-FFF2-40B4-BE49-F238E27FC236}">
                <a16:creationId xmlns:a16="http://schemas.microsoft.com/office/drawing/2014/main" id="{45F7BA98-58FA-4B6A-9199-849D140DDAA1}"/>
              </a:ext>
            </a:extLst>
          </p:cNvPr>
          <p:cNvSpPr/>
          <p:nvPr/>
        </p:nvSpPr>
        <p:spPr>
          <a:xfrm>
            <a:off x="1030628" y="2723424"/>
            <a:ext cx="3308430" cy="31830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正方形/長方形 9">
            <a:extLst>
              <a:ext uri="{FF2B5EF4-FFF2-40B4-BE49-F238E27FC236}">
                <a16:creationId xmlns:a16="http://schemas.microsoft.com/office/drawing/2014/main" id="{AE651DFC-F876-4848-8599-F97FB8C4D602}"/>
              </a:ext>
            </a:extLst>
          </p:cNvPr>
          <p:cNvSpPr/>
          <p:nvPr/>
        </p:nvSpPr>
        <p:spPr>
          <a:xfrm>
            <a:off x="4337250" y="2721617"/>
            <a:ext cx="2218479" cy="34724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正方形/長方形 10">
            <a:extLst>
              <a:ext uri="{FF2B5EF4-FFF2-40B4-BE49-F238E27FC236}">
                <a16:creationId xmlns:a16="http://schemas.microsoft.com/office/drawing/2014/main" id="{7CE61E03-7497-4322-A091-63E36EE97320}"/>
              </a:ext>
            </a:extLst>
          </p:cNvPr>
          <p:cNvSpPr/>
          <p:nvPr/>
        </p:nvSpPr>
        <p:spPr>
          <a:xfrm>
            <a:off x="3052581" y="3433580"/>
            <a:ext cx="482279" cy="38582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円柱 11">
            <a:extLst>
              <a:ext uri="{FF2B5EF4-FFF2-40B4-BE49-F238E27FC236}">
                <a16:creationId xmlns:a16="http://schemas.microsoft.com/office/drawing/2014/main" id="{45AAAE19-9277-4DE0-A35F-B7DF237F1E54}"/>
              </a:ext>
            </a:extLst>
          </p:cNvPr>
          <p:cNvSpPr/>
          <p:nvPr/>
        </p:nvSpPr>
        <p:spPr>
          <a:xfrm>
            <a:off x="7044039" y="3300187"/>
            <a:ext cx="376178" cy="511215"/>
          </a:xfrm>
          <a:prstGeom prst="ca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円柱 12">
            <a:extLst>
              <a:ext uri="{FF2B5EF4-FFF2-40B4-BE49-F238E27FC236}">
                <a16:creationId xmlns:a16="http://schemas.microsoft.com/office/drawing/2014/main" id="{1BFDDB42-0C53-4DC8-8601-4C99AF3F6126}"/>
              </a:ext>
            </a:extLst>
          </p:cNvPr>
          <p:cNvSpPr/>
          <p:nvPr/>
        </p:nvSpPr>
        <p:spPr>
          <a:xfrm>
            <a:off x="7418407" y="3279088"/>
            <a:ext cx="385823" cy="549796"/>
          </a:xfrm>
          <a:prstGeom prst="ca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0DB6FDEB-AFCD-4734-B265-829302B4B854}"/>
              </a:ext>
            </a:extLst>
          </p:cNvPr>
          <p:cNvSpPr/>
          <p:nvPr/>
        </p:nvSpPr>
        <p:spPr>
          <a:xfrm>
            <a:off x="9307130" y="283700"/>
            <a:ext cx="1273215" cy="128286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15" name="正方形/長方形 14">
            <a:extLst>
              <a:ext uri="{FF2B5EF4-FFF2-40B4-BE49-F238E27FC236}">
                <a16:creationId xmlns:a16="http://schemas.microsoft.com/office/drawing/2014/main" id="{58BEB71B-985A-466A-9249-C8F400D946A9}"/>
              </a:ext>
            </a:extLst>
          </p:cNvPr>
          <p:cNvSpPr/>
          <p:nvPr/>
        </p:nvSpPr>
        <p:spPr>
          <a:xfrm>
            <a:off x="9401777" y="1603334"/>
            <a:ext cx="1089949" cy="2218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6" name="テキスト ボックス 15">
            <a:extLst>
              <a:ext uri="{FF2B5EF4-FFF2-40B4-BE49-F238E27FC236}">
                <a16:creationId xmlns:a16="http://schemas.microsoft.com/office/drawing/2014/main" id="{D138138F-160E-424A-B4B2-A023BCD887CB}"/>
              </a:ext>
            </a:extLst>
          </p:cNvPr>
          <p:cNvSpPr txBox="1"/>
          <p:nvPr/>
        </p:nvSpPr>
        <p:spPr>
          <a:xfrm>
            <a:off x="7077316" y="383291"/>
            <a:ext cx="410322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ea typeface="ＭＳ ゴシック"/>
              </a:rPr>
              <a:t>　　　　</a:t>
            </a:r>
            <a:endParaRPr lang="ja-JP" dirty="0">
              <a:ea typeface="ＭＳ ゴシック" panose="020B0609070205080204" pitchFamily="49" charset="-128"/>
            </a:endParaRPr>
          </a:p>
          <a:p>
            <a:r>
              <a:rPr lang="ja-JP" altLang="en-US">
                <a:ea typeface="ＭＳ ゴシック"/>
              </a:rPr>
              <a:t>　　       マップ   →</a:t>
            </a:r>
            <a:endParaRPr lang="ja-JP">
              <a:ea typeface="ＭＳ ゴシック"/>
            </a:endParaRPr>
          </a:p>
          <a:p>
            <a:endParaRPr lang="ja-JP" altLang="en-US" dirty="0">
              <a:ea typeface="ＭＳ ゴシック"/>
            </a:endParaRPr>
          </a:p>
          <a:p>
            <a:endParaRPr lang="ja-JP" altLang="en-US" dirty="0">
              <a:ea typeface="ＭＳ ゴシック"/>
            </a:endParaRPr>
          </a:p>
          <a:p>
            <a:r>
              <a:rPr lang="ja-JP" altLang="en-US">
                <a:ea typeface="ＭＳ ゴシック"/>
              </a:rPr>
              <a:t>エリア名＆階数  →</a:t>
            </a:r>
            <a:endParaRPr lang="ja-JP" altLang="en-US" dirty="0">
              <a:ea typeface="ＭＳ ゴシック"/>
            </a:endParaRPr>
          </a:p>
          <a:p>
            <a:endParaRPr lang="ja-JP" altLang="en-US" dirty="0">
              <a:ea typeface="ＭＳ ゴシック"/>
            </a:endParaRPr>
          </a:p>
        </p:txBody>
      </p:sp>
      <p:sp>
        <p:nvSpPr>
          <p:cNvPr id="17" name="テキスト ボックス 16">
            <a:extLst>
              <a:ext uri="{FF2B5EF4-FFF2-40B4-BE49-F238E27FC236}">
                <a16:creationId xmlns:a16="http://schemas.microsoft.com/office/drawing/2014/main" id="{C1BF6D12-D9A9-4481-A71E-34FBCF291B7D}"/>
              </a:ext>
            </a:extLst>
          </p:cNvPr>
          <p:cNvSpPr txBox="1"/>
          <p:nvPr/>
        </p:nvSpPr>
        <p:spPr>
          <a:xfrm>
            <a:off x="1191710" y="198215"/>
            <a:ext cx="27914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ゴシック"/>
              </a:rPr>
              <a:t>体力ゲージ</a:t>
            </a:r>
            <a:endParaRPr lang="ja-JP" altLang="en-US" dirty="0">
              <a:ea typeface="ＭＳ ゴシック"/>
            </a:endParaRPr>
          </a:p>
        </p:txBody>
      </p:sp>
      <p:sp>
        <p:nvSpPr>
          <p:cNvPr id="18" name="テキスト ボックス 17">
            <a:extLst>
              <a:ext uri="{FF2B5EF4-FFF2-40B4-BE49-F238E27FC236}">
                <a16:creationId xmlns:a16="http://schemas.microsoft.com/office/drawing/2014/main" id="{8B19A2AB-A990-411C-AE48-15AB34512906}"/>
              </a:ext>
            </a:extLst>
          </p:cNvPr>
          <p:cNvSpPr txBox="1"/>
          <p:nvPr/>
        </p:nvSpPr>
        <p:spPr>
          <a:xfrm>
            <a:off x="1228484" y="794432"/>
            <a:ext cx="14699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ゴシック"/>
              </a:rPr>
              <a:t>気力ゲージ</a:t>
            </a:r>
            <a:endParaRPr lang="ja-JP" altLang="en-US" dirty="0">
              <a:ea typeface="ＭＳ ゴシック"/>
            </a:endParaRPr>
          </a:p>
        </p:txBody>
      </p:sp>
      <p:sp>
        <p:nvSpPr>
          <p:cNvPr id="3" name="テキスト ボックス 2">
            <a:extLst>
              <a:ext uri="{FF2B5EF4-FFF2-40B4-BE49-F238E27FC236}">
                <a16:creationId xmlns:a16="http://schemas.microsoft.com/office/drawing/2014/main" id="{A111636D-6C14-4CD0-ACD2-6039DEE8F7DC}"/>
              </a:ext>
            </a:extLst>
          </p:cNvPr>
          <p:cNvSpPr txBox="1"/>
          <p:nvPr/>
        </p:nvSpPr>
        <p:spPr>
          <a:xfrm>
            <a:off x="8852704" y="6335209"/>
            <a:ext cx="2897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ＭＳ ゴシック"/>
              </a:rPr>
              <a:t>*変更の可能性があり</a:t>
            </a:r>
          </a:p>
        </p:txBody>
      </p:sp>
      <p:sp>
        <p:nvSpPr>
          <p:cNvPr id="5" name="楕円 4">
            <a:extLst>
              <a:ext uri="{FF2B5EF4-FFF2-40B4-BE49-F238E27FC236}">
                <a16:creationId xmlns:a16="http://schemas.microsoft.com/office/drawing/2014/main" id="{1727301D-687D-43E9-B042-46AC73CD1A48}"/>
              </a:ext>
            </a:extLst>
          </p:cNvPr>
          <p:cNvSpPr/>
          <p:nvPr/>
        </p:nvSpPr>
        <p:spPr>
          <a:xfrm>
            <a:off x="2870521" y="309622"/>
            <a:ext cx="540152" cy="51121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テキスト ボックス 18">
            <a:extLst>
              <a:ext uri="{FF2B5EF4-FFF2-40B4-BE49-F238E27FC236}">
                <a16:creationId xmlns:a16="http://schemas.microsoft.com/office/drawing/2014/main" id="{93DCD943-ED8A-49A8-9026-16639196E6FB}"/>
              </a:ext>
            </a:extLst>
          </p:cNvPr>
          <p:cNvSpPr txBox="1"/>
          <p:nvPr/>
        </p:nvSpPr>
        <p:spPr>
          <a:xfrm>
            <a:off x="3410794" y="36279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ゴシック"/>
              </a:rPr>
              <a:t>bloodゲージ</a:t>
            </a:r>
            <a:endParaRPr lang="ja-JP" altLang="en-US" dirty="0">
              <a:ea typeface="ＭＳ ゴシック"/>
            </a:endParaRPr>
          </a:p>
        </p:txBody>
      </p:sp>
    </p:spTree>
    <p:extLst>
      <p:ext uri="{BB962C8B-B14F-4D97-AF65-F5344CB8AC3E}">
        <p14:creationId xmlns:p14="http://schemas.microsoft.com/office/powerpoint/2010/main" val="2575675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BF0D21-6179-48EC-B5ED-1C12D18A3F7D}"/>
              </a:ext>
            </a:extLst>
          </p:cNvPr>
          <p:cNvSpPr>
            <a:spLocks noGrp="1"/>
          </p:cNvSpPr>
          <p:nvPr>
            <p:ph type="title"/>
          </p:nvPr>
        </p:nvSpPr>
        <p:spPr>
          <a:xfrm>
            <a:off x="1107543" y="64470"/>
            <a:ext cx="4229004" cy="665700"/>
          </a:xfrm>
        </p:spPr>
        <p:txBody>
          <a:bodyPr>
            <a:normAutofit/>
          </a:bodyPr>
          <a:lstStyle/>
          <a:p>
            <a:r>
              <a:rPr lang="ja-JP" altLang="en-US" sz="4400">
                <a:solidFill>
                  <a:schemeClr val="bg1"/>
                </a:solidFill>
                <a:ea typeface="ＭＳ ゴシック"/>
              </a:rPr>
              <a:t>ゲームシステム</a:t>
            </a:r>
            <a:endParaRPr lang="ja-JP" altLang="en-US" sz="4400" dirty="0">
              <a:solidFill>
                <a:schemeClr val="bg1"/>
              </a:solidFill>
              <a:ea typeface="ＭＳ ゴシック"/>
            </a:endParaRPr>
          </a:p>
        </p:txBody>
      </p:sp>
      <p:sp>
        <p:nvSpPr>
          <p:cNvPr id="4" name="テキスト プレースホルダー 3">
            <a:extLst>
              <a:ext uri="{FF2B5EF4-FFF2-40B4-BE49-F238E27FC236}">
                <a16:creationId xmlns:a16="http://schemas.microsoft.com/office/drawing/2014/main" id="{2368AEEF-C5F3-43B5-9B26-750573D9DC7D}"/>
              </a:ext>
            </a:extLst>
          </p:cNvPr>
          <p:cNvSpPr>
            <a:spLocks noGrp="1"/>
          </p:cNvSpPr>
          <p:nvPr>
            <p:ph type="body" idx="1"/>
          </p:nvPr>
        </p:nvSpPr>
        <p:spPr>
          <a:xfrm>
            <a:off x="731366" y="691588"/>
            <a:ext cx="10199610" cy="5607741"/>
          </a:xfrm>
        </p:spPr>
        <p:txBody>
          <a:bodyPr>
            <a:normAutofit fontScale="92500" lnSpcReduction="10000"/>
          </a:bodyPr>
          <a:lstStyle/>
          <a:p>
            <a:r>
              <a:rPr lang="ja-JP" altLang="en-US">
                <a:solidFill>
                  <a:schemeClr val="bg1"/>
                </a:solidFill>
                <a:ea typeface="ＭＳ ゴシック"/>
              </a:rPr>
              <a:t>このゲームには体力ゲージと気力ゲージがあり体力ゲージが0になっても</a:t>
            </a:r>
            <a:endParaRPr lang="ja-JP" altLang="en-US">
              <a:solidFill>
                <a:schemeClr val="bg1"/>
              </a:solidFill>
              <a:ea typeface="ＭＳ ゴシック" panose="020B0609070205080204" pitchFamily="49" charset="-128"/>
            </a:endParaRPr>
          </a:p>
          <a:p>
            <a:r>
              <a:rPr lang="ja-JP" altLang="en-US">
                <a:solidFill>
                  <a:schemeClr val="bg1"/>
                </a:solidFill>
                <a:ea typeface="ＭＳ ゴシック"/>
              </a:rPr>
              <a:t>気力ゲージが半分残っていると体力ゲージが全快する</a:t>
            </a:r>
          </a:p>
          <a:p>
            <a:r>
              <a:rPr lang="ja-JP" altLang="en-US">
                <a:solidFill>
                  <a:schemeClr val="bg1"/>
                </a:solidFill>
                <a:ea typeface="ＭＳ ゴシック"/>
              </a:rPr>
              <a:t>気力ゲージはしゃがんでいると回復</a:t>
            </a:r>
            <a:endParaRPr lang="ja-JP" altLang="en-US" dirty="0">
              <a:solidFill>
                <a:schemeClr val="bg1"/>
              </a:solidFill>
              <a:ea typeface="ＭＳ ゴシック"/>
            </a:endParaRPr>
          </a:p>
          <a:p>
            <a:r>
              <a:rPr lang="ja-JP" altLang="en-US">
                <a:solidFill>
                  <a:schemeClr val="bg1"/>
                </a:solidFill>
                <a:ea typeface="ＭＳ ゴシック"/>
              </a:rPr>
              <a:t>怪我の概念あり</a:t>
            </a:r>
            <a:endParaRPr lang="ja-JP" altLang="en-US" dirty="0">
              <a:solidFill>
                <a:schemeClr val="bg1"/>
              </a:solidFill>
              <a:ea typeface="ＭＳ ゴシック"/>
            </a:endParaRPr>
          </a:p>
          <a:p>
            <a:r>
              <a:rPr lang="ja-JP" altLang="en-US">
                <a:solidFill>
                  <a:schemeClr val="bg1"/>
                </a:solidFill>
                <a:ea typeface="ＭＳ ゴシック"/>
              </a:rPr>
              <a:t>怪我の例</a:t>
            </a:r>
            <a:endParaRPr lang="ja-JP" altLang="en-US" dirty="0">
              <a:solidFill>
                <a:schemeClr val="bg1"/>
              </a:solidFill>
              <a:ea typeface="ＭＳ ゴシック"/>
            </a:endParaRPr>
          </a:p>
          <a:p>
            <a:r>
              <a:rPr lang="ja-JP" altLang="en-US">
                <a:solidFill>
                  <a:schemeClr val="bg1"/>
                </a:solidFill>
                <a:ea typeface="ＭＳ ゴシック"/>
              </a:rPr>
              <a:t>出血 bloodゲージ減少＆体力回復量減少</a:t>
            </a:r>
            <a:endParaRPr lang="ja-JP" altLang="en-US" dirty="0">
              <a:solidFill>
                <a:schemeClr val="bg1"/>
              </a:solidFill>
              <a:ea typeface="ＭＳ ゴシック"/>
            </a:endParaRPr>
          </a:p>
          <a:p>
            <a:r>
              <a:rPr lang="ja-JP" altLang="en-US">
                <a:solidFill>
                  <a:schemeClr val="bg1"/>
                </a:solidFill>
                <a:ea typeface="ＭＳ ゴシック"/>
              </a:rPr>
              <a:t>骨折 移動スピード減少</a:t>
            </a:r>
            <a:endParaRPr lang="ja-JP" altLang="en-US" dirty="0">
              <a:solidFill>
                <a:schemeClr val="bg1"/>
              </a:solidFill>
              <a:ea typeface="ＭＳ ゴシック"/>
            </a:endParaRPr>
          </a:p>
          <a:p>
            <a:r>
              <a:rPr lang="ja-JP" altLang="en-US">
                <a:solidFill>
                  <a:schemeClr val="bg1"/>
                </a:solidFill>
                <a:ea typeface="ＭＳ ゴシック"/>
              </a:rPr>
              <a:t>中毒 気力ゲージ回復不能</a:t>
            </a:r>
            <a:endParaRPr lang="ja-JP" altLang="en-US" dirty="0">
              <a:solidFill>
                <a:schemeClr val="bg1"/>
              </a:solidFill>
              <a:ea typeface="ＭＳ ゴシック"/>
            </a:endParaRPr>
          </a:p>
          <a:p>
            <a:r>
              <a:rPr lang="ja-JP" altLang="en-US">
                <a:solidFill>
                  <a:schemeClr val="bg1"/>
                </a:solidFill>
                <a:ea typeface="ＭＳ ゴシック"/>
              </a:rPr>
              <a:t>BloodゲージがMAXのときのみ特殊能力が使えるようになる</a:t>
            </a:r>
            <a:endParaRPr lang="ja-JP" altLang="en-US" dirty="0">
              <a:solidFill>
                <a:schemeClr val="bg1"/>
              </a:solidFill>
              <a:ea typeface="ＭＳ ゴシック"/>
            </a:endParaRPr>
          </a:p>
          <a:p>
            <a:r>
              <a:rPr lang="ja-JP" altLang="en-US">
                <a:solidFill>
                  <a:schemeClr val="bg1"/>
                </a:solidFill>
                <a:ea typeface="ＭＳ ゴシック"/>
              </a:rPr>
              <a:t>特殊能力の例</a:t>
            </a:r>
          </a:p>
          <a:p>
            <a:r>
              <a:rPr lang="ja-JP" altLang="en-US">
                <a:solidFill>
                  <a:schemeClr val="bg1"/>
                </a:solidFill>
                <a:ea typeface="ＭＳ ゴシック"/>
              </a:rPr>
              <a:t>ダメージ軽減</a:t>
            </a:r>
          </a:p>
          <a:p>
            <a:r>
              <a:rPr lang="ja-JP" altLang="en-US">
                <a:solidFill>
                  <a:schemeClr val="bg1"/>
                </a:solidFill>
                <a:ea typeface="ＭＳ ゴシック"/>
              </a:rPr>
              <a:t>攻撃スピード上昇</a:t>
            </a:r>
          </a:p>
          <a:p>
            <a:endParaRPr lang="ja-JP" altLang="en-US" dirty="0">
              <a:solidFill>
                <a:schemeClr val="bg1"/>
              </a:solidFill>
              <a:ea typeface="ＭＳ ゴシック"/>
            </a:endParaRPr>
          </a:p>
        </p:txBody>
      </p:sp>
    </p:spTree>
    <p:extLst>
      <p:ext uri="{BB962C8B-B14F-4D97-AF65-F5344CB8AC3E}">
        <p14:creationId xmlns:p14="http://schemas.microsoft.com/office/powerpoint/2010/main" val="3674930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90DFAAA1-2F24-47E7-8E34-136F2324BDFF}"/>
              </a:ext>
            </a:extLst>
          </p:cNvPr>
          <p:cNvSpPr txBox="1"/>
          <p:nvPr/>
        </p:nvSpPr>
        <p:spPr>
          <a:xfrm>
            <a:off x="383894" y="229564"/>
            <a:ext cx="842443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solidFill>
                  <a:schemeClr val="bg1"/>
                </a:solidFill>
                <a:ea typeface="ＭＳ ゴシック"/>
              </a:rPr>
              <a:t>オブジェクトを調べて色々な情報を得たりする</a:t>
            </a:r>
          </a:p>
          <a:p>
            <a:r>
              <a:rPr lang="ja-JP" altLang="en-US" sz="2000">
                <a:solidFill>
                  <a:schemeClr val="bg1"/>
                </a:solidFill>
                <a:ea typeface="ＭＳ ゴシック"/>
              </a:rPr>
              <a:t>例</a:t>
            </a:r>
          </a:p>
          <a:p>
            <a:r>
              <a:rPr lang="ja-JP" altLang="en-US" sz="2000">
                <a:solidFill>
                  <a:schemeClr val="bg1"/>
                </a:solidFill>
                <a:ea typeface="ＭＳ ゴシック"/>
              </a:rPr>
              <a:t>パソコンを調べる</a:t>
            </a:r>
            <a:endParaRPr lang="ja-JP" altLang="en-US" sz="2000" dirty="0">
              <a:solidFill>
                <a:schemeClr val="bg1"/>
              </a:solidFill>
              <a:ea typeface="ＭＳ ゴシック"/>
            </a:endParaRPr>
          </a:p>
          <a:p>
            <a:r>
              <a:rPr lang="ja-JP" altLang="en-US" sz="2000">
                <a:solidFill>
                  <a:schemeClr val="bg1"/>
                </a:solidFill>
                <a:ea typeface="ＭＳ ゴシック"/>
              </a:rPr>
              <a:t>本を調べる</a:t>
            </a:r>
          </a:p>
          <a:p>
            <a:r>
              <a:rPr lang="ja-JP" altLang="en-US" sz="2000">
                <a:solidFill>
                  <a:schemeClr val="bg1"/>
                </a:solidFill>
                <a:ea typeface="ＭＳ ゴシック"/>
              </a:rPr>
              <a:t>敵を調べる　など・・・</a:t>
            </a:r>
          </a:p>
          <a:p>
            <a:endParaRPr lang="ja-JP" altLang="en-US" sz="2000" dirty="0">
              <a:solidFill>
                <a:schemeClr val="bg1"/>
              </a:solidFill>
              <a:ea typeface="ＭＳ ゴシック"/>
            </a:endParaRPr>
          </a:p>
          <a:p>
            <a:r>
              <a:rPr lang="ja-JP" altLang="en-US" sz="2000">
                <a:solidFill>
                  <a:schemeClr val="bg1"/>
                </a:solidFill>
                <a:ea typeface="ＭＳ ゴシック"/>
              </a:rPr>
              <a:t>時には決断が必要な時があるその決断によって無駄な戦闘が避けれたり</a:t>
            </a:r>
          </a:p>
          <a:p>
            <a:r>
              <a:rPr lang="ja-JP" altLang="en-US" sz="2000">
                <a:solidFill>
                  <a:schemeClr val="bg1"/>
                </a:solidFill>
                <a:ea typeface="ＭＳ ゴシック"/>
              </a:rPr>
              <a:t>逆に致命的な事態になってしまうことも・・・</a:t>
            </a:r>
          </a:p>
          <a:p>
            <a:endParaRPr lang="ja-JP" altLang="en-US" sz="2000" dirty="0">
              <a:solidFill>
                <a:schemeClr val="bg1"/>
              </a:solidFill>
              <a:ea typeface="ＭＳ ゴシック"/>
            </a:endParaRPr>
          </a:p>
          <a:p>
            <a:r>
              <a:rPr lang="ja-JP" altLang="en-US" sz="2000">
                <a:solidFill>
                  <a:schemeClr val="bg1"/>
                </a:solidFill>
                <a:ea typeface="ＭＳ ゴシック"/>
              </a:rPr>
              <a:t>周りの環境により体調の変化が起こる</a:t>
            </a:r>
            <a:endParaRPr lang="ja-JP" altLang="en-US" sz="2000" dirty="0">
              <a:solidFill>
                <a:schemeClr val="bg1"/>
              </a:solidFill>
              <a:ea typeface="ＭＳ ゴシック"/>
            </a:endParaRPr>
          </a:p>
          <a:p>
            <a:endParaRPr lang="ja-JP" altLang="en-US" sz="2000" dirty="0">
              <a:solidFill>
                <a:schemeClr val="bg1"/>
              </a:solidFill>
              <a:ea typeface="ＭＳ ゴシック"/>
            </a:endParaRPr>
          </a:p>
          <a:p>
            <a:endParaRPr lang="ja-JP" altLang="en-US" sz="2000" dirty="0">
              <a:solidFill>
                <a:schemeClr val="bg1"/>
              </a:solidFill>
              <a:ea typeface="ＭＳ ゴシック"/>
            </a:endParaRPr>
          </a:p>
        </p:txBody>
      </p:sp>
    </p:spTree>
    <p:extLst>
      <p:ext uri="{BB962C8B-B14F-4D97-AF65-F5344CB8AC3E}">
        <p14:creationId xmlns:p14="http://schemas.microsoft.com/office/powerpoint/2010/main" val="59309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FC8549-476B-49B6-90B9-8662E1ABC2FA}"/>
              </a:ext>
            </a:extLst>
          </p:cNvPr>
          <p:cNvSpPr>
            <a:spLocks noGrp="1"/>
          </p:cNvSpPr>
          <p:nvPr>
            <p:ph type="title"/>
          </p:nvPr>
        </p:nvSpPr>
        <p:spPr>
          <a:xfrm>
            <a:off x="384125" y="163203"/>
            <a:ext cx="3239754" cy="679309"/>
          </a:xfrm>
        </p:spPr>
        <p:txBody>
          <a:bodyPr>
            <a:normAutofit fontScale="90000"/>
          </a:bodyPr>
          <a:lstStyle/>
          <a:p>
            <a:r>
              <a:rPr lang="ja-JP" altLang="en-US">
                <a:solidFill>
                  <a:schemeClr val="bg1"/>
                </a:solidFill>
                <a:ea typeface="ＭＳ ゴシック"/>
              </a:rPr>
              <a:t>キャラクター</a:t>
            </a:r>
            <a:endParaRPr lang="ja-JP" altLang="en-US">
              <a:solidFill>
                <a:schemeClr val="bg1"/>
              </a:solidFill>
            </a:endParaRPr>
          </a:p>
        </p:txBody>
      </p:sp>
      <p:sp>
        <p:nvSpPr>
          <p:cNvPr id="5" name="テキスト ボックス 4">
            <a:extLst>
              <a:ext uri="{FF2B5EF4-FFF2-40B4-BE49-F238E27FC236}">
                <a16:creationId xmlns:a16="http://schemas.microsoft.com/office/drawing/2014/main" id="{E9338CAA-A5B1-4591-8BE0-C3A798DC7F73}"/>
              </a:ext>
            </a:extLst>
          </p:cNvPr>
          <p:cNvSpPr txBox="1"/>
          <p:nvPr/>
        </p:nvSpPr>
        <p:spPr>
          <a:xfrm>
            <a:off x="383894" y="1242348"/>
            <a:ext cx="816400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ＭＳ ゴシック"/>
              </a:rPr>
              <a:t>検体No00</a:t>
            </a:r>
          </a:p>
          <a:p>
            <a:r>
              <a:rPr lang="ja-JP" altLang="en-US">
                <a:solidFill>
                  <a:schemeClr val="bg1"/>
                </a:solidFill>
                <a:ea typeface="ＭＳ ゴシック"/>
              </a:rPr>
              <a:t>このゲームの主人公人体強化実験の影響で昔の記憶どころか自分が何者か</a:t>
            </a:r>
            <a:endParaRPr lang="ja-JP" altLang="en-US" dirty="0">
              <a:solidFill>
                <a:schemeClr val="bg1"/>
              </a:solidFill>
              <a:ea typeface="ＭＳ ゴシック"/>
            </a:endParaRPr>
          </a:p>
          <a:p>
            <a:r>
              <a:rPr lang="ja-JP" altLang="en-US">
                <a:solidFill>
                  <a:schemeClr val="bg1"/>
                </a:solidFill>
                <a:ea typeface="ＭＳ ゴシック"/>
              </a:rPr>
              <a:t>さえ覚えていない運良くポッドから脱出し自分の事を調べながら施設からの脱出を目指す</a:t>
            </a:r>
            <a:endParaRPr lang="ja-JP" altLang="en-US" dirty="0">
              <a:solidFill>
                <a:schemeClr val="bg1"/>
              </a:solidFill>
              <a:ea typeface="ＭＳ ゴシック"/>
            </a:endParaRPr>
          </a:p>
          <a:p>
            <a:endParaRPr lang="ja-JP" altLang="en-US" dirty="0">
              <a:solidFill>
                <a:schemeClr val="bg1"/>
              </a:solidFill>
              <a:ea typeface="ＭＳ ゴシック"/>
            </a:endParaRPr>
          </a:p>
          <a:p>
            <a:r>
              <a:rPr lang="ja-JP" altLang="en-US">
                <a:solidFill>
                  <a:schemeClr val="bg1"/>
                </a:solidFill>
                <a:ea typeface="ＭＳ ゴシック"/>
              </a:rPr>
              <a:t>博士</a:t>
            </a:r>
          </a:p>
          <a:p>
            <a:r>
              <a:rPr lang="ja-JP" altLang="en-US">
                <a:solidFill>
                  <a:schemeClr val="bg1"/>
                </a:solidFill>
                <a:ea typeface="ＭＳ ゴシック"/>
              </a:rPr>
              <a:t>検体No00の実験及び管理を担当していた施設が襲撃を受けたとき脱出したのか安否は不明　検体No00に思い入れがある</a:t>
            </a:r>
          </a:p>
          <a:p>
            <a:endParaRPr lang="ja-JP" altLang="en-US" dirty="0">
              <a:solidFill>
                <a:schemeClr val="bg1"/>
              </a:solidFill>
              <a:ea typeface="ＭＳ ゴシック"/>
            </a:endParaRPr>
          </a:p>
          <a:p>
            <a:endParaRPr lang="ja-JP" altLang="en-US" dirty="0">
              <a:solidFill>
                <a:schemeClr val="bg1"/>
              </a:solidFill>
              <a:ea typeface="ＭＳ ゴシック"/>
            </a:endParaRPr>
          </a:p>
          <a:p>
            <a:endParaRPr lang="ja-JP" altLang="en-US" dirty="0">
              <a:solidFill>
                <a:schemeClr val="bg1"/>
              </a:solidFill>
              <a:ea typeface="ＭＳ ゴシック"/>
            </a:endParaRPr>
          </a:p>
          <a:p>
            <a:endParaRPr lang="ja-JP" altLang="en-US" dirty="0">
              <a:solidFill>
                <a:schemeClr val="bg1"/>
              </a:solidFill>
              <a:ea typeface="ＭＳ ゴシック"/>
            </a:endParaRPr>
          </a:p>
        </p:txBody>
      </p:sp>
    </p:spTree>
    <p:extLst>
      <p:ext uri="{BB962C8B-B14F-4D97-AF65-F5344CB8AC3E}">
        <p14:creationId xmlns:p14="http://schemas.microsoft.com/office/powerpoint/2010/main" val="291072523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TF00001246</Template>
  <Application>Microsoft Office PowerPoint</Application>
  <PresentationFormat>ワイド画面</PresentationFormat>
  <Slides>20</Slides>
  <Notes>0</Notes>
  <HiddenSlides>0</HiddenSlide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View</vt:lpstr>
      <vt:lpstr>mutant</vt:lpstr>
      <vt:lpstr>                        目次</vt:lpstr>
      <vt:lpstr>操作方法</vt:lpstr>
      <vt:lpstr>PowerPoint プレゼンテーション</vt:lpstr>
      <vt:lpstr>ストーリー</vt:lpstr>
      <vt:lpstr>PowerPoint プレゼンテーション</vt:lpstr>
      <vt:lpstr>ゲームシステム</vt:lpstr>
      <vt:lpstr>PowerPoint プレゼンテーション</vt:lpstr>
      <vt:lpstr>キャラクター</vt:lpstr>
      <vt:lpstr>PowerPoint プレゼンテーション</vt:lpstr>
      <vt:lpstr>PowerPoint プレゼンテーション</vt:lpstr>
      <vt:lpstr>PowerPoint プレゼンテーション</vt:lpstr>
      <vt:lpstr>PowerPoint プレゼンテーション</vt:lpstr>
      <vt:lpstr>主人公が格納されているポッドと研究員                                          イメージ</vt:lpstr>
      <vt:lpstr>       実験室イメージその1 </vt:lpstr>
      <vt:lpstr>          実験室イメージその2</vt:lpstr>
      <vt:lpstr>ここにプレイ動画を映す</vt:lpstr>
      <vt:lpstr>ご視聴ありがとうございました</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revision>964</cp:revision>
  <dcterms:created xsi:type="dcterms:W3CDTF">2020-04-27T11:28:36Z</dcterms:created>
  <dcterms:modified xsi:type="dcterms:W3CDTF">2020-05-09T03:29:02Z</dcterms:modified>
</cp:coreProperties>
</file>