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4921A-9F99-4A24-9B22-727E5A7B793C}">
  <a:tblStyle styleId="{E2E4921A-9F99-4A24-9B22-727E5A7B79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3" y="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01035d8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01035d8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01035d8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01035d8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into one slide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01035d8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01035d8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01035d8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01035d8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01035d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01035d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01035d8b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01035d8b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01035d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01035d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01035d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01035d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01035d8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01035d8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01035d8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01035d8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01035d8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01035d8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01035d8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01035d8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3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641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423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5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499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6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15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99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84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02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23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446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59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33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02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388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28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382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Client/Server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Edward, Trent, William, Melody</a:t>
            </a:r>
            <a:endParaRPr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Algorithm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a_new = a;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r_new = 255-r;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g_new = 255-g;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b_new = 255-b;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275" y="1046138"/>
            <a:ext cx="5521825" cy="36290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Sepia Algorithm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a_new = a;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r_new = (int)(0.393*r + 0.769*g + 0.189*b);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g_new = (int)(0.349*r + 0.686*g + 0.168*b);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b_new = (int)(0.272*r + 0.534*g + 0.131*b);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l="2496"/>
          <a:stretch/>
        </p:blipFill>
        <p:spPr>
          <a:xfrm>
            <a:off x="4811000" y="2308325"/>
            <a:ext cx="4196201" cy="27658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plan to split it all up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Each person plans to work on methods for one color scheme change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Original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Grayscale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Negative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Sepia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William and Melody plans to work on additional work for Server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Trent and Edward plans to work on additional work for Client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95077"/>
            <a:ext cx="8520600" cy="3073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We are tasked with creating:</a:t>
            </a:r>
            <a:endParaRPr b="1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Client/Server GUI with multithreaded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Image Data Transfer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Simple Image Processing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480225" y="119138"/>
          <a:ext cx="2811125" cy="4939490"/>
        </p:xfrm>
        <a:graphic>
          <a:graphicData uri="http://schemas.openxmlformats.org/drawingml/2006/table">
            <a:tbl>
              <a:tblPr bandRow="1">
                <a:noFill/>
                <a:tableStyleId>{E2E4921A-9F99-4A24-9B22-727E5A7B793C}</a:tableStyleId>
              </a:tblPr>
              <a:tblGrid>
                <a:gridCol w="28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</a:t>
                      </a:r>
                      <a:endParaRPr sz="2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 class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Client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DataInputStream in =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null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DataOutputStream out =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null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lang="en" sz="700">
                          <a:solidFill>
                            <a:srgbClr val="FA64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static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final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SERVER_PORT = 50000; </a:t>
                      </a:r>
                      <a:b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Socket socket =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null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7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static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main(String[] args)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Main Program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start(Stage _stage)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Textfield, TextArea and Buttons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GUI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handle(ActionEvent ae)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Buttons Actions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Connect Button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Disconnect Button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Send Image Button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doConnect()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Connect Button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Socket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doDisconnect()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Disconnect Button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Close socket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7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doSendImage()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Image Chooser (image file formats)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PNG, JPEG, GIF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(Sent) to the Server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●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(Receive) from Server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730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Noto Sans Symbols"/>
                        <a:buChar char="➢"/>
                      </a:pPr>
                      <a:r>
                        <a:rPr lang="en" sz="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Adjusted Picture Colors</a:t>
                      </a: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4572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68575" marR="68575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oogle Shape;67;p15"/>
          <p:cNvGraphicFramePr/>
          <p:nvPr/>
        </p:nvGraphicFramePr>
        <p:xfrm>
          <a:off x="5834700" y="117125"/>
          <a:ext cx="2854325" cy="4943540"/>
        </p:xfrm>
        <a:graphic>
          <a:graphicData uri="http://schemas.openxmlformats.org/drawingml/2006/table">
            <a:tbl>
              <a:tblPr bandRow="1">
                <a:noFill/>
                <a:tableStyleId>{E2E4921A-9F99-4A24-9B22-727E5A7B793C}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SERVER</a:t>
                      </a:r>
                      <a:endParaRPr sz="2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 class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Server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ServerSocket sSocket =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null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static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final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SERVER_PORT = 50000;</a:t>
                      </a:r>
                      <a:b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ServerThread serverThread =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null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6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rgbClr val="941ED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static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main(String[] args)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Main Program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start(Stage _stage)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GUI with TextArea and button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GUI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handle(ActionEvent ae)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Buttons Actions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Start - ServerThread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Stop  - ServerThread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doStart()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Connect Button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Change to Stop Button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doStop()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Disconnect Button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Change to Start Button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ServerThread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extends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Thread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stopServer()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sSocket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Waiting to accept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Close socket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ClientThread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extends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Thread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(Receive) from the Client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Any PNG, JPEG, or GIF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(Sent) to the Client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9144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➢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Adjusted Picture Colors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" sz="600">
                          <a:solidFill>
                            <a:srgbClr val="941ED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log(String message)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457200" lvl="0" indent="-2667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Noto Sans Symbols"/>
                        <a:buChar char="●"/>
                      </a:pPr>
                      <a:r>
                        <a:rPr lang="en" sz="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message</a:t>
                      </a: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68575" marR="68575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Google Shape;68;p15"/>
          <p:cNvSpPr/>
          <p:nvPr/>
        </p:nvSpPr>
        <p:spPr>
          <a:xfrm>
            <a:off x="3480550" y="1118825"/>
            <a:ext cx="20535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5"/>
          <p:cNvSpPr/>
          <p:nvPr/>
        </p:nvSpPr>
        <p:spPr>
          <a:xfrm>
            <a:off x="3448575" y="4567225"/>
            <a:ext cx="2132100" cy="266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/>
          <p:nvPr/>
        </p:nvSpPr>
        <p:spPr>
          <a:xfrm>
            <a:off x="3493824" y="571169"/>
            <a:ext cx="21321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SENDS THE IMAGE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AND SELECTION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5400000">
            <a:off x="7694175" y="2475600"/>
            <a:ext cx="24795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PROCESSES IMAGE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46225" y="4098125"/>
            <a:ext cx="18336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0000"/>
                </a:solidFill>
              </a:rPr>
              <a:t>SENDS CLIENT THE PROCESSED IMAGE </a:t>
            </a:r>
            <a:endParaRPr sz="1300" b="1" dirty="0">
              <a:solidFill>
                <a:srgbClr val="FF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 rot="-5400000">
            <a:off x="-1229489" y="1069303"/>
            <a:ext cx="2689379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CHOOSES THE IMAGE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-1120400" y="3596575"/>
            <a:ext cx="24795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DISPLAYS THE IMAGE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85775" y="100850"/>
            <a:ext cx="2337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Comic Sans MS"/>
                <a:cs typeface="Comic Sans MS"/>
                <a:sym typeface="Comic Sans MS"/>
              </a:rPr>
              <a:t>BASIC DIAGRAM</a:t>
            </a:r>
            <a:endParaRPr sz="1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Comic Sans MS"/>
              <a:cs typeface="Comic Sans MS"/>
              <a:sym typeface="Comic Sans M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Client</a:t>
            </a:r>
            <a:endParaRPr sz="300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80874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In Client, we plan to have:</a:t>
            </a:r>
            <a:endParaRPr sz="1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Graphical User Interface</a:t>
            </a:r>
            <a:r>
              <a:rPr lang="en" sz="1800" dirty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Textfield with Connect/Disconnect button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A button called “Send Image”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TextArea contains LOG information </a:t>
            </a:r>
            <a:endParaRPr sz="16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Radio Buttons</a:t>
            </a:r>
            <a:endParaRPr sz="1800" b="1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Original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Greyscale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Negative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Sepia</a:t>
            </a:r>
            <a:endParaRPr sz="16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EventHandler </a:t>
            </a:r>
            <a:endParaRPr sz="1600" b="1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Connect Button - Socket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Disconnect Button - Close Socket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Send Image Button - Open, Select, and Sen</a:t>
            </a:r>
            <a:r>
              <a:rPr lang="en-US" sz="1600" dirty="0">
                <a:solidFill>
                  <a:schemeClr val="bg1"/>
                </a:solidFill>
              </a:rPr>
              <a:t>d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t="3199" b="3534"/>
          <a:stretch/>
        </p:blipFill>
        <p:spPr>
          <a:xfrm>
            <a:off x="5072584" y="1503626"/>
            <a:ext cx="3558791" cy="2270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A3A1D-5EDF-4FA5-807F-0D873C5D3ADE}"/>
              </a:ext>
            </a:extLst>
          </p:cNvPr>
          <p:cNvSpPr txBox="1"/>
          <p:nvPr/>
        </p:nvSpPr>
        <p:spPr>
          <a:xfrm>
            <a:off x="6460870" y="1278158"/>
            <a:ext cx="2009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 TO SCALE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439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In server, we plan to have: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ServerSocket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Server port</a:t>
            </a:r>
            <a:endParaRPr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1"/>
                </a:solidFill>
              </a:rPr>
              <a:t>Server thread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Will have the main method and the start method for the GUI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Handler for Start/Stop Button along with methods for start and stop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25" y="218175"/>
            <a:ext cx="3881074" cy="20844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FA412-6399-4A12-8290-85EABC1570AE}"/>
              </a:ext>
            </a:extLst>
          </p:cNvPr>
          <p:cNvSpPr txBox="1"/>
          <p:nvPr/>
        </p:nvSpPr>
        <p:spPr>
          <a:xfrm>
            <a:off x="5713332" y="16004"/>
            <a:ext cx="2009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 TO SCALE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 Work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00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chemeClr val="bg1"/>
                </a:solidFill>
              </a:rPr>
              <a:t>Once Client thread is generated, client sends image data and a command string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chemeClr val="bg1"/>
                </a:solidFill>
              </a:rPr>
              <a:t>Once image data is sent:</a:t>
            </a:r>
            <a:endParaRPr dirty="0">
              <a:solidFill>
                <a:schemeClr val="bg1"/>
              </a:solidFill>
            </a:endParaRPr>
          </a:p>
          <a:p>
            <a:pPr marL="118872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solidFill>
                  <a:schemeClr val="bg1"/>
                </a:solidFill>
              </a:rPr>
              <a:t>server uses switch statements based on a command string to generate image processing job threa</a:t>
            </a:r>
            <a:r>
              <a:rPr lang="en" dirty="0">
                <a:solidFill>
                  <a:schemeClr val="bg1"/>
                </a:solidFill>
              </a:rPr>
              <a:t>d</a:t>
            </a:r>
            <a:endParaRPr dirty="0">
              <a:solidFill>
                <a:schemeClr val="bg1"/>
              </a:solidFill>
            </a:endParaRPr>
          </a:p>
          <a:p>
            <a:pPr marL="118872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The server waits for processing thread to finish.</a:t>
            </a:r>
            <a:endParaRPr dirty="0">
              <a:solidFill>
                <a:schemeClr val="bg1"/>
              </a:solidFill>
            </a:endParaRPr>
          </a:p>
          <a:p>
            <a:pPr marL="118872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Processed data is then sent back.</a:t>
            </a:r>
            <a:endParaRPr dirty="0">
              <a:solidFill>
                <a:schemeClr val="bg1"/>
              </a:solidFill>
            </a:endParaRPr>
          </a:p>
          <a:p>
            <a:pPr marL="118872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Thread closes.</a:t>
            </a:r>
            <a:endParaRPr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68425" y="225125"/>
            <a:ext cx="86937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ServerThread/ClientThread extends Thread (Inner class)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Inner class ServerThread will have a stop server method that both waits to accept new connections and closes the socket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Inner class ClientThread will receive the image from the Client in format PNG, JPEG, or GIF and adjust the color scheme 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Log method will post messages of errors or server information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In-Depth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Image converted to raw editable image data object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Object basically a multi-dimensional array of color aka bitmap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Based selected command each element in bitmap is modified.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Image converted back to original format</a:t>
            </a:r>
            <a:endParaRPr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Greyscale Algorithm</a:t>
            </a:r>
            <a:endParaRPr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avg = (r+g+b)/3;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a_new = a;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r_new = avg;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g_new = avg;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b_new = avg;</a:t>
            </a:r>
            <a:endParaRPr sz="15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654" y="1152475"/>
            <a:ext cx="5499821" cy="36195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ecf38cf8c03624a0340ca3d9b7e4b1f7&quot;,&quot;LanguageCode&quot;:&quot;en-US&quot;,&quot;SlideGuids&quot;:[&quot;4a43870d-c736-4f81-81d4-d7ff25765458&quot;,&quot;159f8d36-2b02-478f-8fc1-f8425b91a338&quot;,&quot;7a5f826a-8eac-4edd-8057-20ec32831952&quot;,&quot;63439d78-db0f-44c6-9e7b-654db0ecfc79&quot;,&quot;aa250b0a-8a2d-4a63-bf07-249580c9837e&quot;,&quot;1529f1c5-f660-45fa-82fb-641fdeb4ae99&quot;,&quot;f350b5af-f2fb-4c05-8821-d180385ce466&quot;,&quot;48be90c1-ff72-4389-ab30-dbcc6d66fc33&quot;,&quot;91eafbb7-dd14-4eee-830b-1e2369960948&quot;,&quot;307a6419-72aa-40fe-a68b-6a5539d77dd4&quot;,&quot;451380c9-f59e-41da-aed2-1c0759c03fab&quot;,&quot;d74844b0-d454-45c1-ad68-31017b1743de&quot;,&quot;23c77660-a7f6-472c-a671-6289e66814da&quot;],&quot;TimeStamp&quot;:&quot;2018-11-16T02:37:39.669469-05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1eafbb7-dd14-4eee-830b-1e2369960948&quot;,&quot;TimeStamp&quot;:&quot;2018-11-16T02:37:39.6684718-05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07a6419-72aa-40fe-a68b-6a5539d77dd4&quot;,&quot;TimeStamp&quot;:&quot;2018-11-16T02:37:39.6684718-05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51380c9-f59e-41da-aed2-1c0759c03fab&quot;,&quot;TimeStamp&quot;:&quot;2018-11-16T02:37:39.6684718-05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74844b0-d454-45c1-ad68-31017b1743de&quot;,&quot;TimeStamp&quot;:&quot;2018-11-16T02:37:39.6684718-05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3c77660-a7f6-472c-a671-6289e66814da&quot;,&quot;TimeStamp&quot;:&quot;2018-11-16T02:37:39.6684718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a43870d-c736-4f81-81d4-d7ff25765458&quot;,&quot;TimeStamp&quot;:&quot;2018-11-16T02:37:39.5767185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59f8d36-2b02-478f-8fc1-f8425b91a338&quot;,&quot;TimeStamp&quot;:&quot;2018-11-16T02:37:39.6674739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a5f826a-8eac-4edd-8057-20ec32831952&quot;,&quot;TimeStamp&quot;:&quot;2018-11-16T02:37:39.6674739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3439d78-db0f-44c6-9e7b-654db0ecfc79&quot;,&quot;TimeStamp&quot;:&quot;2018-11-16T02:37:39.6674739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a250b0a-8a2d-4a63-bf07-249580c9837e&quot;,&quot;TimeStamp&quot;:&quot;2018-11-16T02:37:39.6674739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529f1c5-f660-45fa-82fb-641fdeb4ae99&quot;,&quot;TimeStamp&quot;:&quot;2018-11-16T02:37:39.6684718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350b5af-f2fb-4c05-8821-d180385ce466&quot;,&quot;TimeStamp&quot;:&quot;2018-11-16T02:37:39.6684718-05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8be90c1-ff72-4389-ab30-dbcc6d66fc33&quot;,&quot;TimeStamp&quot;:&quot;2018-11-16T02:37:39.6684718-05:00&quot;}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507</Words>
  <Application>Microsoft Office PowerPoint</Application>
  <PresentationFormat>On-screen Show (16:9)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Berlin Sans FB Demi</vt:lpstr>
      <vt:lpstr>Calibri</vt:lpstr>
      <vt:lpstr>Century Gothic</vt:lpstr>
      <vt:lpstr>Comic Sans MS</vt:lpstr>
      <vt:lpstr>Courier</vt:lpstr>
      <vt:lpstr>Noto Sans Symbols</vt:lpstr>
      <vt:lpstr>Verdana</vt:lpstr>
      <vt:lpstr>Wingdings 3</vt:lpstr>
      <vt:lpstr>Slice</vt:lpstr>
      <vt:lpstr>Client/Server</vt:lpstr>
      <vt:lpstr>Task</vt:lpstr>
      <vt:lpstr>PowerPoint Presentation</vt:lpstr>
      <vt:lpstr>Client</vt:lpstr>
      <vt:lpstr>Server</vt:lpstr>
      <vt:lpstr>Server-side Work</vt:lpstr>
      <vt:lpstr> ServerThread/ClientThread extends Thread (Inner class)</vt:lpstr>
      <vt:lpstr>Image Processing In-Depth</vt:lpstr>
      <vt:lpstr>Greyscale Algorithm</vt:lpstr>
      <vt:lpstr>Negative Algorithm</vt:lpstr>
      <vt:lpstr>Sepia Algorithm</vt:lpstr>
      <vt:lpstr>How we plan to split it all up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</dc:title>
  <cp:lastModifiedBy>Mason Riley</cp:lastModifiedBy>
  <cp:revision>10</cp:revision>
  <dcterms:modified xsi:type="dcterms:W3CDTF">2018-11-16T08:08:04Z</dcterms:modified>
  <cp:contentStatus/>
</cp:coreProperties>
</file>