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38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0006-1B91-4BA6-A379-74DD67B269B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CD73-A907-4A2D-85FA-C166366E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88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91B-5555-4E5D-AD7D-66B5E47A1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Child Computer Activity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E6B63-B9AB-444B-B1B5-71D6C5173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by: Jeffery Hatch</a:t>
            </a:r>
          </a:p>
          <a:p>
            <a:r>
              <a:rPr lang="en-US" dirty="0"/>
              <a:t>Graphical Design &amp; Debugging: Trent Hardy</a:t>
            </a:r>
          </a:p>
          <a:p>
            <a:r>
              <a:rPr lang="en-US" dirty="0"/>
              <a:t>Project Collaborator: David Griffin</a:t>
            </a:r>
          </a:p>
        </p:txBody>
      </p:sp>
    </p:spTree>
    <p:extLst>
      <p:ext uri="{BB962C8B-B14F-4D97-AF65-F5344CB8AC3E}">
        <p14:creationId xmlns:p14="http://schemas.microsoft.com/office/powerpoint/2010/main" val="429187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C09B-5DFB-4F28-90AA-F355905C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A4F5-7E57-4332-B737-BFC5F16D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used Windows User32 Library to compile user input into a ready-to-read text log using for statements.</a:t>
            </a:r>
          </a:p>
          <a:p>
            <a:r>
              <a:rPr lang="en-US" dirty="0"/>
              <a:t>We created an easy-to-use GUI that allows the user to create a password to be able to unlock the program.</a:t>
            </a:r>
          </a:p>
          <a:p>
            <a:r>
              <a:rPr lang="en-US" dirty="0"/>
              <a:t>We used a google-powered database of vulgar words and vocabulary that acts a filter as well as implemented the ability for users to create their own custom filter.</a:t>
            </a:r>
          </a:p>
          <a:p>
            <a:r>
              <a:rPr lang="en-US" dirty="0"/>
              <a:t>We created a fast-acting locked screen that activates after a user inputs words that are included in the filter.</a:t>
            </a:r>
          </a:p>
        </p:txBody>
      </p:sp>
    </p:spTree>
    <p:extLst>
      <p:ext uri="{BB962C8B-B14F-4D97-AF65-F5344CB8AC3E}">
        <p14:creationId xmlns:p14="http://schemas.microsoft.com/office/powerpoint/2010/main" val="221924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3D09-0FC5-4B2E-84CB-B30B76BE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</a:t>
            </a:r>
            <a:r>
              <a:rPr lang="en-US" dirty="0" err="1"/>
              <a:t>ccam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E655-D336-4020-A279-E8D28D91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our Child Computer Activity Monitor is to enforce a strict safety policy for children on the internet to avoid malicious and inappropriate content.</a:t>
            </a:r>
          </a:p>
        </p:txBody>
      </p:sp>
    </p:spTree>
    <p:extLst>
      <p:ext uri="{BB962C8B-B14F-4D97-AF65-F5344CB8AC3E}">
        <p14:creationId xmlns:p14="http://schemas.microsoft.com/office/powerpoint/2010/main" val="137813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4670-58CA-4093-BED4-5747F4AE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E98A4-F0B2-48BF-AECA-F2C3B20B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80" y="2260591"/>
            <a:ext cx="5915601" cy="444500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A1D443-705B-438D-85D5-5A68D2B75FDC}"/>
              </a:ext>
            </a:extLst>
          </p:cNvPr>
          <p:cNvCxnSpPr>
            <a:cxnSpLocks/>
          </p:cNvCxnSpPr>
          <p:nvPr/>
        </p:nvCxnSpPr>
        <p:spPr>
          <a:xfrm>
            <a:off x="3935392" y="4062714"/>
            <a:ext cx="1053297" cy="698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37CC97-D924-4796-9541-348EE5565CC5}"/>
              </a:ext>
            </a:extLst>
          </p:cNvPr>
          <p:cNvSpPr txBox="1"/>
          <p:nvPr/>
        </p:nvSpPr>
        <p:spPr>
          <a:xfrm>
            <a:off x="2576947" y="3313544"/>
            <a:ext cx="1460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Parents insert their password and secure it with the lock button in a hashed format.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E94388-BB6C-4BB0-8F48-F18077634746}"/>
              </a:ext>
            </a:extLst>
          </p:cNvPr>
          <p:cNvCxnSpPr>
            <a:cxnSpLocks/>
          </p:cNvCxnSpPr>
          <p:nvPr/>
        </p:nvCxnSpPr>
        <p:spPr>
          <a:xfrm flipH="1">
            <a:off x="6282049" y="3996505"/>
            <a:ext cx="1805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87F9C3-CE44-4455-974B-A1BB4CF7C10A}"/>
              </a:ext>
            </a:extLst>
          </p:cNvPr>
          <p:cNvSpPr txBox="1"/>
          <p:nvPr/>
        </p:nvSpPr>
        <p:spPr>
          <a:xfrm>
            <a:off x="8087096" y="3477938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Parents can choose between using our predefined filter from a database of over 1,500 inappropriate words or create their own custom filter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DD777-1159-4C79-970B-6075540BB267}"/>
              </a:ext>
            </a:extLst>
          </p:cNvPr>
          <p:cNvCxnSpPr>
            <a:cxnSpLocks/>
          </p:cNvCxnSpPr>
          <p:nvPr/>
        </p:nvCxnSpPr>
        <p:spPr>
          <a:xfrm flipH="1">
            <a:off x="5427023" y="1652363"/>
            <a:ext cx="1757550" cy="142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ACE85-0CA5-46F9-AF63-7067B082C33B}"/>
              </a:ext>
            </a:extLst>
          </p:cNvPr>
          <p:cNvSpPr txBox="1"/>
          <p:nvPr/>
        </p:nvSpPr>
        <p:spPr>
          <a:xfrm>
            <a:off x="7101444" y="1200834"/>
            <a:ext cx="279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Parents can choose where they wish to save the log that records every word the child types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33703-4253-458F-9C1F-BDC11B5437B2}"/>
              </a:ext>
            </a:extLst>
          </p:cNvPr>
          <p:cNvCxnSpPr/>
          <p:nvPr/>
        </p:nvCxnSpPr>
        <p:spPr>
          <a:xfrm>
            <a:off x="8496794" y="5961413"/>
            <a:ext cx="1395351" cy="486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D810B0-85E1-4071-9EC4-18F003644E3F}"/>
              </a:ext>
            </a:extLst>
          </p:cNvPr>
          <p:cNvSpPr txBox="1"/>
          <p:nvPr/>
        </p:nvSpPr>
        <p:spPr>
          <a:xfrm>
            <a:off x="6726394" y="5186398"/>
            <a:ext cx="1911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the program will begin the keylogger and make the program invisible so the child cannot close or see it</a:t>
            </a:r>
          </a:p>
        </p:txBody>
      </p:sp>
    </p:spTree>
    <p:extLst>
      <p:ext uri="{BB962C8B-B14F-4D97-AF65-F5344CB8AC3E}">
        <p14:creationId xmlns:p14="http://schemas.microsoft.com/office/powerpoint/2010/main" val="3859293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219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Child Computer Activity Monitor</vt:lpstr>
      <vt:lpstr>How it works</vt:lpstr>
      <vt:lpstr>Purpose of ccam</vt:lpstr>
      <vt:lpstr>Program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Computer Activity Monitor</dc:title>
  <dc:creator>Hatch, Jeffery S531049</dc:creator>
  <cp:lastModifiedBy>Hatch, Jeffery S531049</cp:lastModifiedBy>
  <cp:revision>4</cp:revision>
  <dcterms:created xsi:type="dcterms:W3CDTF">2018-04-22T13:44:44Z</dcterms:created>
  <dcterms:modified xsi:type="dcterms:W3CDTF">2018-04-22T14:09:44Z</dcterms:modified>
</cp:coreProperties>
</file>