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6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7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knownUser1901/Stenography-main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Hiding in Images using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Mukul Choudhary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Mukul Choudhary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Central University of Himachal Pradesh &amp; MCA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50" y="1426029"/>
            <a:ext cx="4360408" cy="527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9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project enhances digital security by </a:t>
            </a:r>
            <a:r>
              <a:rPr lang="en-US" dirty="0" smtClean="0"/>
              <a:t>embedding :- </a:t>
            </a:r>
          </a:p>
          <a:p>
            <a:r>
              <a:rPr lang="en-US" dirty="0"/>
              <a:t>E</a:t>
            </a:r>
            <a:r>
              <a:rPr lang="en-US" dirty="0" smtClean="0"/>
              <a:t>ncrypted </a:t>
            </a:r>
            <a:r>
              <a:rPr lang="en-US" dirty="0"/>
              <a:t>messages into images,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them undetectable.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ensures safe and reliable communication in sensitive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</a:t>
            </a:r>
            <a:r>
              <a:rPr lang="en-IN">
                <a:hlinkClick r:id="rId2"/>
              </a:rPr>
              <a:t>://</a:t>
            </a:r>
            <a:r>
              <a:rPr lang="en-IN" smtClean="0">
                <a:hlinkClick r:id="rId2"/>
              </a:rPr>
              <a:t>github.com/UnknownUser1901/Stenography-main.git</a:t>
            </a:r>
            <a:r>
              <a:rPr lang="en-IN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Improve encryption strength using </a:t>
            </a:r>
            <a:r>
              <a:rPr lang="en-IN" b="1" dirty="0"/>
              <a:t>AES </a:t>
            </a:r>
            <a:r>
              <a:rPr lang="en-IN" b="1" dirty="0" smtClean="0"/>
              <a:t>encryption.</a:t>
            </a:r>
          </a:p>
          <a:p>
            <a:pPr marL="305435" indent="-305435"/>
            <a:r>
              <a:rPr lang="en-IN" dirty="0"/>
              <a:t> Implement </a:t>
            </a:r>
            <a:r>
              <a:rPr lang="en-IN" b="1" dirty="0"/>
              <a:t>video </a:t>
            </a:r>
            <a:r>
              <a:rPr lang="en-IN" b="1" dirty="0" smtClean="0"/>
              <a:t>steganography</a:t>
            </a:r>
          </a:p>
          <a:p>
            <a:pPr marL="305435" indent="-305435"/>
            <a:r>
              <a:rPr lang="en-IN" dirty="0"/>
              <a:t>Enhance </a:t>
            </a:r>
            <a:r>
              <a:rPr lang="en-IN" b="1" dirty="0"/>
              <a:t>multi-layer security</a:t>
            </a:r>
            <a:r>
              <a:rPr lang="en-IN" dirty="0"/>
              <a:t> for better </a:t>
            </a:r>
            <a:r>
              <a:rPr lang="en-IN" dirty="0" smtClean="0"/>
              <a:t>protection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Traditional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encryption methods are vulnerable to cyber threats. This project secures sensitive data by hiding messages inside images using steganography, making it undetectable to attackers.</a:t>
            </a:r>
            <a:endParaRPr lang="en-IN" sz="32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Programming </a:t>
            </a:r>
            <a:r>
              <a:rPr lang="en-IN" b="1" dirty="0"/>
              <a:t>Language:</a:t>
            </a:r>
            <a:r>
              <a:rPr lang="en-IN" dirty="0"/>
              <a:t> </a:t>
            </a:r>
            <a:r>
              <a:rPr lang="en-IN" dirty="0" smtClean="0"/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GUI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Tkinter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Libraries</a:t>
            </a:r>
            <a:r>
              <a:rPr lang="en-IN" b="1" dirty="0"/>
              <a:t>:</a:t>
            </a:r>
            <a:r>
              <a:rPr lang="en-IN" dirty="0"/>
              <a:t> OpenCV, PIL (Pillow), </a:t>
            </a:r>
            <a:r>
              <a:rPr lang="en-IN" dirty="0" smtClean="0"/>
              <a:t>hashlib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Hashing</a:t>
            </a:r>
            <a:r>
              <a:rPr lang="en-IN" b="1" dirty="0"/>
              <a:t>:</a:t>
            </a:r>
            <a:r>
              <a:rPr lang="en-IN" dirty="0"/>
              <a:t> SHA-256 for password protection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b="1" smtClean="0">
                <a:solidFill>
                  <a:srgbClr val="0F0F0F"/>
                </a:solidFill>
              </a:rPr>
              <a:t>Hidden </a:t>
            </a:r>
            <a:r>
              <a:rPr lang="en-IN" sz="1800" b="1" dirty="0">
                <a:solidFill>
                  <a:srgbClr val="0F0F0F"/>
                </a:solidFill>
              </a:rPr>
              <a:t>message encryption inside </a:t>
            </a:r>
            <a:r>
              <a:rPr lang="en-IN" sz="1800" b="1" dirty="0" smtClean="0">
                <a:solidFill>
                  <a:srgbClr val="0F0F0F"/>
                </a:solidFill>
              </a:rPr>
              <a:t>images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Password protection for decoding </a:t>
            </a:r>
            <a:r>
              <a:rPr lang="en-IN" sz="1800" b="1" dirty="0" smtClean="0">
                <a:solidFill>
                  <a:srgbClr val="0F0F0F"/>
                </a:solidFill>
              </a:rPr>
              <a:t>messages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Detects encrypted images </a:t>
            </a:r>
            <a:r>
              <a:rPr lang="en-IN" sz="1800" b="1" dirty="0" smtClean="0">
                <a:solidFill>
                  <a:srgbClr val="0F0F0F"/>
                </a:solidFill>
              </a:rPr>
              <a:t>automatically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Displays image hash for verification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Cybersecurity </a:t>
            </a:r>
            <a:r>
              <a:rPr lang="en-US" b="1" dirty="0"/>
              <a:t>professionals</a:t>
            </a:r>
            <a:r>
              <a:rPr lang="en-US" dirty="0"/>
              <a:t> for secure </a:t>
            </a:r>
            <a:r>
              <a:rPr lang="en-US" dirty="0" smtClean="0"/>
              <a:t>communication.</a:t>
            </a:r>
          </a:p>
          <a:p>
            <a:r>
              <a:rPr lang="en-US" b="1" dirty="0" smtClean="0"/>
              <a:t>Government </a:t>
            </a:r>
            <a:r>
              <a:rPr lang="en-US" b="1" dirty="0"/>
              <a:t>agencies</a:t>
            </a:r>
            <a:r>
              <a:rPr lang="en-US" dirty="0"/>
              <a:t> for confidential data </a:t>
            </a:r>
            <a:r>
              <a:rPr lang="en-US" dirty="0" smtClean="0"/>
              <a:t>exchange.</a:t>
            </a:r>
          </a:p>
          <a:p>
            <a:r>
              <a:rPr lang="en-US" b="1" dirty="0" smtClean="0"/>
              <a:t>Journalists </a:t>
            </a:r>
            <a:r>
              <a:rPr lang="en-US" b="1" dirty="0"/>
              <a:t>&amp; Activists</a:t>
            </a:r>
            <a:r>
              <a:rPr lang="en-US" dirty="0"/>
              <a:t> for secure </a:t>
            </a:r>
            <a:r>
              <a:rPr lang="en-US" dirty="0" smtClean="0"/>
              <a:t>messaging.</a:t>
            </a:r>
          </a:p>
          <a:p>
            <a:r>
              <a:rPr lang="en-US" b="1" dirty="0" smtClean="0"/>
              <a:t>General </a:t>
            </a:r>
            <a:r>
              <a:rPr lang="en-US" b="1" dirty="0"/>
              <a:t>users</a:t>
            </a:r>
            <a:r>
              <a:rPr lang="en-US" dirty="0"/>
              <a:t> to protect personal </a:t>
            </a:r>
            <a:r>
              <a:rPr lang="en-US" dirty="0" smtClean="0"/>
              <a:t>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Interface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93" y="1573666"/>
            <a:ext cx="59817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1" y="1491343"/>
            <a:ext cx="5967841" cy="485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21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698" y="1567543"/>
            <a:ext cx="4876561" cy="50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3046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192</TotalTime>
  <Words>200</Words>
  <Application>Microsoft Office PowerPoint</Application>
  <PresentationFormat>Custom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Mukul Choudhary</cp:lastModifiedBy>
  <cp:revision>41</cp:revision>
  <dcterms:created xsi:type="dcterms:W3CDTF">2021-05-26T16:50:10Z</dcterms:created>
  <dcterms:modified xsi:type="dcterms:W3CDTF">2025-02-26T12:46:34Z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