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6065"/>
    <a:srgbClr val="FFBF00"/>
    <a:srgbClr val="E3B525"/>
    <a:srgbClr val="009EF3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72" d="100"/>
          <a:sy n="72" d="100"/>
        </p:scale>
        <p:origin x="1434" y="60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19.08.2024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472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738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3767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848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83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cs typeface="Source Sans Pro Light"/>
              </a:rPr>
              <a:t>Duration: </a:t>
            </a:r>
            <a:r>
              <a:rPr lang="cs-CZ" sz="3200" spc="-10" dirty="0">
                <a:solidFill>
                  <a:srgbClr val="FFFFFF"/>
                </a:solidFill>
                <a:cs typeface="Source Sans Pro Light"/>
              </a:rPr>
              <a:t>60</a:t>
            </a:r>
            <a:r>
              <a:rPr sz="3200" spc="-5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dirty="0">
                <a:solidFill>
                  <a:srgbClr val="FFFFFF"/>
                </a:solidFill>
                <a:cs typeface="Source Sans Pro Light"/>
              </a:rPr>
              <a:t>min</a:t>
            </a:r>
            <a:endParaRPr sz="3200" dirty="0"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cs typeface="Source Sans Pro Light"/>
              </a:rPr>
              <a:t>CCSS,</a:t>
            </a:r>
            <a:r>
              <a:rPr sz="3200" spc="-5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spc="5" dirty="0">
                <a:solidFill>
                  <a:srgbClr val="FFFFFF"/>
                </a:solidFill>
                <a:cs typeface="Source Sans Pro Light"/>
              </a:rPr>
              <a:t>NGSS</a:t>
            </a:r>
            <a:endParaRPr sz="3200" dirty="0">
              <a:cs typeface="Source Sans Pro Ligh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326EFF-C67D-2623-7351-EB8D702E0624}"/>
              </a:ext>
            </a:extLst>
          </p:cNvPr>
          <p:cNvGrpSpPr/>
          <p:nvPr/>
        </p:nvGrpSpPr>
        <p:grpSpPr>
          <a:xfrm>
            <a:off x="585089" y="8260324"/>
            <a:ext cx="10080000" cy="1800000"/>
            <a:chOff x="660783" y="-350735"/>
            <a:chExt cx="10441160" cy="1800000"/>
          </a:xfrm>
          <a:solidFill>
            <a:srgbClr val="C00000"/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4AF492C-D2EC-1F0B-312D-4BDA7EC08654}"/>
                </a:ext>
              </a:extLst>
            </p:cNvPr>
            <p:cNvSpPr/>
            <p:nvPr/>
          </p:nvSpPr>
          <p:spPr>
            <a:xfrm>
              <a:off x="660783" y="-350735"/>
              <a:ext cx="10441160" cy="18000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A748A6-9C8C-D598-CE6A-5C41A7A97872}"/>
                </a:ext>
              </a:extLst>
            </p:cNvPr>
            <p:cNvSpPr txBox="1"/>
            <p:nvPr/>
          </p:nvSpPr>
          <p:spPr>
            <a:xfrm>
              <a:off x="2667394" y="-174010"/>
              <a:ext cx="6402715" cy="14465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Laporan</a:t>
              </a:r>
              <a:r>
                <a:rPr lang="en-US" sz="4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Kerja</a:t>
              </a:r>
              <a:r>
                <a:rPr lang="en-US" sz="4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Praktik</a:t>
              </a:r>
              <a:endParaRPr lang="en-US" sz="4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Universitas Telkom</a:t>
              </a:r>
              <a:endParaRPr lang="en-GB" sz="4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8B8958B-020A-86A5-5E44-84C868BFC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615" r="13212"/>
          <a:stretch/>
        </p:blipFill>
        <p:spPr bwMode="auto">
          <a:xfrm>
            <a:off x="11377364" y="0"/>
            <a:ext cx="7632949" cy="1069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bject 20">
            <a:extLst>
              <a:ext uri="{FF2B5EF4-FFF2-40B4-BE49-F238E27FC236}">
                <a16:creationId xmlns:a16="http://schemas.microsoft.com/office/drawing/2014/main" id="{A5AE5B8A-0CEA-BB23-A2C9-DFF31076DF41}"/>
              </a:ext>
            </a:extLst>
          </p:cNvPr>
          <p:cNvSpPr txBox="1"/>
          <p:nvPr/>
        </p:nvSpPr>
        <p:spPr>
          <a:xfrm>
            <a:off x="673866" y="4898775"/>
            <a:ext cx="100836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latin typeface="Poppins" panose="00000500000000000000" pitchFamily="2" charset="0"/>
                <a:cs typeface="Poppins" panose="00000500000000000000" pitchFamily="2" charset="0"/>
              </a:rPr>
              <a:t> Reynaldhi </a:t>
            </a:r>
            <a:r>
              <a:rPr lang="en-US" sz="3600" spc="-5" dirty="0" err="1">
                <a:latin typeface="Poppins" panose="00000500000000000000" pitchFamily="2" charset="0"/>
                <a:cs typeface="Poppins" panose="00000500000000000000" pitchFamily="2" charset="0"/>
              </a:rPr>
              <a:t>Tryana</a:t>
            </a:r>
            <a:r>
              <a:rPr lang="en-US" sz="3600" spc="-5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600" spc="-5" dirty="0" err="1">
                <a:latin typeface="Poppins" panose="00000500000000000000" pitchFamily="2" charset="0"/>
                <a:cs typeface="Poppins" panose="00000500000000000000" pitchFamily="2" charset="0"/>
              </a:rPr>
              <a:t>Graha</a:t>
            </a:r>
            <a:r>
              <a:rPr lang="en-US" sz="3600" spc="-5" dirty="0">
                <a:latin typeface="Poppins" panose="00000500000000000000" pitchFamily="2" charset="0"/>
                <a:cs typeface="Poppins" panose="00000500000000000000" pitchFamily="2" charset="0"/>
              </a:rPr>
              <a:t> / 1101213112</a:t>
            </a:r>
            <a:endParaRPr lang="en-US" sz="3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CFD2FA-2AD4-9A39-F2FA-7F67D915BA73}"/>
              </a:ext>
            </a:extLst>
          </p:cNvPr>
          <p:cNvSpPr txBox="1"/>
          <p:nvPr/>
        </p:nvSpPr>
        <p:spPr>
          <a:xfrm>
            <a:off x="673866" y="2028653"/>
            <a:ext cx="100836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40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Penyusunan Dokumen Spesifikasi Telekomunikasi (STEL) </a:t>
            </a:r>
            <a:r>
              <a:rPr lang="nn-NO" sz="4000" b="1" i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Optical Network Termination</a:t>
            </a:r>
            <a:r>
              <a:rPr lang="nn-NO" sz="40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(ONT) </a:t>
            </a:r>
            <a:r>
              <a:rPr lang="nn-NO" sz="4000" b="1" i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Enterprise </a:t>
            </a:r>
            <a:r>
              <a:rPr lang="nn-NO" sz="40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 PT. Telkom Indonesia Bandung</a:t>
            </a:r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9CFE56-BBC8-A673-39D0-8FD28A3E44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19" y="741709"/>
            <a:ext cx="2439836" cy="1080000"/>
          </a:xfrm>
          <a:prstGeom prst="rect">
            <a:avLst/>
          </a:prstGeom>
        </p:spPr>
      </p:pic>
      <p:pic>
        <p:nvPicPr>
          <p:cNvPr id="30" name="Picture 29" descr="A logo with a red and white circle and a white circle with a red circle and black text&#10;&#10;Description automatically generated">
            <a:extLst>
              <a:ext uri="{FF2B5EF4-FFF2-40B4-BE49-F238E27FC236}">
                <a16:creationId xmlns:a16="http://schemas.microsoft.com/office/drawing/2014/main" id="{F2BE0D64-8888-0D3E-88C4-0D4287E5DA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363" y="885709"/>
            <a:ext cx="1440000" cy="792000"/>
          </a:xfrm>
          <a:prstGeom prst="rect">
            <a:avLst/>
          </a:prstGeom>
        </p:spPr>
      </p:pic>
      <p:pic>
        <p:nvPicPr>
          <p:cNvPr id="31" name="Picture 30" descr="A black and red logo&#10;&#10;Description automatically generated">
            <a:extLst>
              <a:ext uri="{FF2B5EF4-FFF2-40B4-BE49-F238E27FC236}">
                <a16:creationId xmlns:a16="http://schemas.microsoft.com/office/drawing/2014/main" id="{61F7FCA0-D0BF-F5B7-9DAC-4CA1C51622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3" y="741709"/>
            <a:ext cx="181992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85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83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cs typeface="Source Sans Pro Light"/>
              </a:rPr>
              <a:t>Duration: </a:t>
            </a:r>
            <a:r>
              <a:rPr lang="cs-CZ" sz="3200" spc="-10" dirty="0">
                <a:solidFill>
                  <a:srgbClr val="FFFFFF"/>
                </a:solidFill>
                <a:cs typeface="Source Sans Pro Light"/>
              </a:rPr>
              <a:t>60</a:t>
            </a:r>
            <a:r>
              <a:rPr sz="3200" spc="-5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dirty="0">
                <a:solidFill>
                  <a:srgbClr val="FFFFFF"/>
                </a:solidFill>
                <a:cs typeface="Source Sans Pro Light"/>
              </a:rPr>
              <a:t>min</a:t>
            </a:r>
            <a:endParaRPr sz="3200" dirty="0"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cs typeface="Source Sans Pro Light"/>
              </a:rPr>
              <a:t>CCSS,</a:t>
            </a:r>
            <a:r>
              <a:rPr sz="3200" spc="-5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spc="5" dirty="0">
                <a:solidFill>
                  <a:srgbClr val="FFFFFF"/>
                </a:solidFill>
                <a:cs typeface="Source Sans Pro Light"/>
              </a:rPr>
              <a:t>NGSS</a:t>
            </a:r>
            <a:endParaRPr sz="3200" dirty="0">
              <a:cs typeface="Source Sans Pro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D776F7-78FC-40F6-0E76-245821C4CDAA}"/>
              </a:ext>
            </a:extLst>
          </p:cNvPr>
          <p:cNvSpPr/>
          <p:nvPr/>
        </p:nvSpPr>
        <p:spPr>
          <a:xfrm>
            <a:off x="-1" y="9973400"/>
            <a:ext cx="19010313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82DD8-AD06-AE47-BEC4-1BF913E216C0}"/>
              </a:ext>
            </a:extLst>
          </p:cNvPr>
          <p:cNvSpPr txBox="1"/>
          <p:nvPr/>
        </p:nvSpPr>
        <p:spPr>
          <a:xfrm>
            <a:off x="1872308" y="2172423"/>
            <a:ext cx="100643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Perusahaan </a:t>
            </a:r>
            <a:r>
              <a:rPr lang="en-US" sz="4400" dirty="0" err="1">
                <a:latin typeface="Poppins" panose="00000500000000000000" pitchFamily="2" charset="0"/>
                <a:cs typeface="Poppins" panose="00000500000000000000" pitchFamily="2" charset="0"/>
              </a:rPr>
              <a:t>tempat</a:t>
            </a: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400" dirty="0" err="1">
                <a:latin typeface="Poppins" panose="00000500000000000000" pitchFamily="2" charset="0"/>
                <a:cs typeface="Poppins" panose="00000500000000000000" pitchFamily="2" charset="0"/>
              </a:rPr>
              <a:t>kerja</a:t>
            </a: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400" dirty="0" err="1">
                <a:latin typeface="Poppins" panose="00000500000000000000" pitchFamily="2" charset="0"/>
                <a:cs typeface="Poppins" panose="00000500000000000000" pitchFamily="2" charset="0"/>
              </a:rPr>
              <a:t>praktik</a:t>
            </a:r>
            <a:endParaRPr lang="en-US" sz="4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Waktu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pelaksanaan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kerja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praktik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Divisi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Penugasan</a:t>
            </a:r>
            <a:endParaRPr lang="en-GB" sz="4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Bekerja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bagian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apa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tugas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/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bagian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endParaRPr lang="en-GB" sz="4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Tugas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/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pekerjaan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KP yang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dilakukan</a:t>
            </a:r>
            <a:endParaRPr lang="en-GB" sz="4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Hasil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pekerjaan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dg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ilustrasi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pekerjaan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)                 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E5D88B-873E-76CC-E2A0-C23911D5BE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476" y="0"/>
            <a:ext cx="2439836" cy="1080000"/>
          </a:xfrm>
          <a:prstGeom prst="rect">
            <a:avLst/>
          </a:prstGeom>
        </p:spPr>
      </p:pic>
      <p:pic>
        <p:nvPicPr>
          <p:cNvPr id="12" name="Picture 11" descr="A logo with a red and white circle and a white circle with a red circle and black text&#10;&#10;Description automatically generated">
            <a:extLst>
              <a:ext uri="{FF2B5EF4-FFF2-40B4-BE49-F238E27FC236}">
                <a16:creationId xmlns:a16="http://schemas.microsoft.com/office/drawing/2014/main" id="{1E1AF19C-9273-6A7C-BA1C-98EAE6F8E4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920" y="144000"/>
            <a:ext cx="1440000" cy="792000"/>
          </a:xfrm>
          <a:prstGeom prst="rect">
            <a:avLst/>
          </a:prstGeom>
        </p:spPr>
      </p:pic>
      <p:pic>
        <p:nvPicPr>
          <p:cNvPr id="14" name="Picture 13" descr="A black and red logo&#10;&#10;Description automatically generated">
            <a:extLst>
              <a:ext uri="{FF2B5EF4-FFF2-40B4-BE49-F238E27FC236}">
                <a16:creationId xmlns:a16="http://schemas.microsoft.com/office/drawing/2014/main" id="{E3530A88-A230-A3AF-07F7-090D54139B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440" y="0"/>
            <a:ext cx="1819924" cy="1080000"/>
          </a:xfrm>
          <a:prstGeom prst="rect">
            <a:avLst/>
          </a:prstGeom>
        </p:spPr>
      </p:pic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69788EBE-13DD-01E1-7893-9A2E2DE69F36}"/>
              </a:ext>
            </a:extLst>
          </p:cNvPr>
          <p:cNvSpPr/>
          <p:nvPr/>
        </p:nvSpPr>
        <p:spPr>
          <a:xfrm>
            <a:off x="17666215" y="9613400"/>
            <a:ext cx="720000" cy="7200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lang="en-GB" sz="40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5CE870-44AE-F031-3190-33046690D0E1}"/>
              </a:ext>
            </a:extLst>
          </p:cNvPr>
          <p:cNvGrpSpPr/>
          <p:nvPr/>
        </p:nvGrpSpPr>
        <p:grpSpPr>
          <a:xfrm>
            <a:off x="649372" y="378244"/>
            <a:ext cx="10800000" cy="864000"/>
            <a:chOff x="660783" y="-350735"/>
            <a:chExt cx="11186957" cy="864000"/>
          </a:xfrm>
          <a:solidFill>
            <a:srgbClr val="C00000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975CBCD-3501-9320-6579-3267A330006C}"/>
                </a:ext>
              </a:extLst>
            </p:cNvPr>
            <p:cNvSpPr/>
            <p:nvPr/>
          </p:nvSpPr>
          <p:spPr>
            <a:xfrm>
              <a:off x="660783" y="-350735"/>
              <a:ext cx="11186957" cy="8640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891BC0-AD70-9DA6-F0BD-FBA45F43FB44}"/>
                </a:ext>
              </a:extLst>
            </p:cNvPr>
            <p:cNvSpPr txBox="1"/>
            <p:nvPr/>
          </p:nvSpPr>
          <p:spPr>
            <a:xfrm>
              <a:off x="3428861" y="-305013"/>
              <a:ext cx="5650801" cy="7694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Poin</a:t>
              </a:r>
              <a:r>
                <a:rPr lang="en-US" sz="4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Pembahasan</a:t>
              </a:r>
              <a:endParaRPr lang="en-GB" sz="4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838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83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cs typeface="Source Sans Pro Light"/>
              </a:rPr>
              <a:t>Duration: </a:t>
            </a:r>
            <a:r>
              <a:rPr lang="cs-CZ" sz="3200" spc="-10" dirty="0">
                <a:solidFill>
                  <a:srgbClr val="FFFFFF"/>
                </a:solidFill>
                <a:cs typeface="Source Sans Pro Light"/>
              </a:rPr>
              <a:t>60</a:t>
            </a:r>
            <a:r>
              <a:rPr sz="3200" spc="-5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dirty="0">
                <a:solidFill>
                  <a:srgbClr val="FFFFFF"/>
                </a:solidFill>
                <a:cs typeface="Source Sans Pro Light"/>
              </a:rPr>
              <a:t>min</a:t>
            </a:r>
            <a:endParaRPr sz="3200" dirty="0"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cs typeface="Source Sans Pro Light"/>
              </a:rPr>
              <a:t>CCSS,</a:t>
            </a:r>
            <a:r>
              <a:rPr sz="3200" spc="-5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spc="5" dirty="0">
                <a:solidFill>
                  <a:srgbClr val="FFFFFF"/>
                </a:solidFill>
                <a:cs typeface="Source Sans Pro Light"/>
              </a:rPr>
              <a:t>NGSS</a:t>
            </a:r>
            <a:endParaRPr sz="3200" dirty="0">
              <a:cs typeface="Source Sans Pro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D776F7-78FC-40F6-0E76-245821C4CDAA}"/>
              </a:ext>
            </a:extLst>
          </p:cNvPr>
          <p:cNvSpPr/>
          <p:nvPr/>
        </p:nvSpPr>
        <p:spPr>
          <a:xfrm>
            <a:off x="-1" y="9973400"/>
            <a:ext cx="19010313" cy="72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82DD8-AD06-AE47-BEC4-1BF913E216C0}"/>
              </a:ext>
            </a:extLst>
          </p:cNvPr>
          <p:cNvSpPr txBox="1"/>
          <p:nvPr/>
        </p:nvSpPr>
        <p:spPr>
          <a:xfrm>
            <a:off x="1872308" y="2172423"/>
            <a:ext cx="100643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Perusahaan </a:t>
            </a:r>
            <a:r>
              <a:rPr lang="en-US" sz="4400" dirty="0" err="1">
                <a:latin typeface="Poppins" panose="00000500000000000000" pitchFamily="2" charset="0"/>
                <a:cs typeface="Poppins" panose="00000500000000000000" pitchFamily="2" charset="0"/>
              </a:rPr>
              <a:t>tempat</a:t>
            </a: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400" dirty="0" err="1">
                <a:latin typeface="Poppins" panose="00000500000000000000" pitchFamily="2" charset="0"/>
                <a:cs typeface="Poppins" panose="00000500000000000000" pitchFamily="2" charset="0"/>
              </a:rPr>
              <a:t>kerja</a:t>
            </a:r>
            <a:r>
              <a:rPr lang="en-US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400" dirty="0" err="1">
                <a:latin typeface="Poppins" panose="00000500000000000000" pitchFamily="2" charset="0"/>
                <a:cs typeface="Poppins" panose="00000500000000000000" pitchFamily="2" charset="0"/>
              </a:rPr>
              <a:t>praktik</a:t>
            </a:r>
            <a:endParaRPr lang="en-US" sz="4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Waktu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pelaksanaan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kerja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praktik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Divisi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Penugasan</a:t>
            </a:r>
            <a:endParaRPr lang="en-GB" sz="4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Bekerja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bagian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apa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tugas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/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fungsi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bagian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endParaRPr lang="en-GB" sz="4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Tugas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/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pekerjaan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KP yang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dilakukan</a:t>
            </a:r>
            <a:endParaRPr lang="en-GB" sz="4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Hasil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pekerjaan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dg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ilustrasi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4400" dirty="0" err="1">
                <a:latin typeface="Poppins" panose="00000500000000000000" pitchFamily="2" charset="0"/>
                <a:cs typeface="Poppins" panose="00000500000000000000" pitchFamily="2" charset="0"/>
              </a:rPr>
              <a:t>pekerjaan</a:t>
            </a:r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)                 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E5D88B-873E-76CC-E2A0-C23911D5BE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476" y="0"/>
            <a:ext cx="2439836" cy="1080000"/>
          </a:xfrm>
          <a:prstGeom prst="rect">
            <a:avLst/>
          </a:prstGeom>
        </p:spPr>
      </p:pic>
      <p:pic>
        <p:nvPicPr>
          <p:cNvPr id="12" name="Picture 11" descr="A logo with a red and white circle and a white circle with a red circle and black text&#10;&#10;Description automatically generated">
            <a:extLst>
              <a:ext uri="{FF2B5EF4-FFF2-40B4-BE49-F238E27FC236}">
                <a16:creationId xmlns:a16="http://schemas.microsoft.com/office/drawing/2014/main" id="{1E1AF19C-9273-6A7C-BA1C-98EAE6F8E4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920" y="144000"/>
            <a:ext cx="1440000" cy="792000"/>
          </a:xfrm>
          <a:prstGeom prst="rect">
            <a:avLst/>
          </a:prstGeom>
        </p:spPr>
      </p:pic>
      <p:pic>
        <p:nvPicPr>
          <p:cNvPr id="14" name="Picture 13" descr="A black and red logo&#10;&#10;Description automatically generated">
            <a:extLst>
              <a:ext uri="{FF2B5EF4-FFF2-40B4-BE49-F238E27FC236}">
                <a16:creationId xmlns:a16="http://schemas.microsoft.com/office/drawing/2014/main" id="{E3530A88-A230-A3AF-07F7-090D54139B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440" y="0"/>
            <a:ext cx="1819924" cy="1080000"/>
          </a:xfrm>
          <a:prstGeom prst="rect">
            <a:avLst/>
          </a:prstGeom>
        </p:spPr>
      </p:pic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69788EBE-13DD-01E1-7893-9A2E2DE69F36}"/>
              </a:ext>
            </a:extLst>
          </p:cNvPr>
          <p:cNvSpPr/>
          <p:nvPr/>
        </p:nvSpPr>
        <p:spPr>
          <a:xfrm>
            <a:off x="17666215" y="9613400"/>
            <a:ext cx="720000" cy="7200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endParaRPr lang="en-GB" sz="40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5CE870-44AE-F031-3190-33046690D0E1}"/>
              </a:ext>
            </a:extLst>
          </p:cNvPr>
          <p:cNvGrpSpPr/>
          <p:nvPr/>
        </p:nvGrpSpPr>
        <p:grpSpPr>
          <a:xfrm>
            <a:off x="649372" y="378244"/>
            <a:ext cx="10800000" cy="864000"/>
            <a:chOff x="660783" y="-350735"/>
            <a:chExt cx="11186957" cy="864000"/>
          </a:xfrm>
          <a:solidFill>
            <a:srgbClr val="C00000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975CBCD-3501-9320-6579-3267A330006C}"/>
                </a:ext>
              </a:extLst>
            </p:cNvPr>
            <p:cNvSpPr/>
            <p:nvPr/>
          </p:nvSpPr>
          <p:spPr>
            <a:xfrm>
              <a:off x="660783" y="-350735"/>
              <a:ext cx="11186957" cy="8640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891BC0-AD70-9DA6-F0BD-FBA45F43FB44}"/>
                </a:ext>
              </a:extLst>
            </p:cNvPr>
            <p:cNvSpPr txBox="1"/>
            <p:nvPr/>
          </p:nvSpPr>
          <p:spPr>
            <a:xfrm>
              <a:off x="3007944" y="-305013"/>
              <a:ext cx="6492644" cy="7694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Tempat</a:t>
              </a:r>
              <a:r>
                <a:rPr lang="en-US" sz="4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Kerja</a:t>
              </a:r>
              <a:r>
                <a:rPr lang="en-US" sz="4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US" sz="4400" b="1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Praktik</a:t>
              </a:r>
              <a:endParaRPr lang="en-GB" sz="4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818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E3532B2-9EF8-E624-D7D7-68C082CF0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brightnessContrast bright="-50000" contras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226" y="0"/>
            <a:ext cx="19493178" cy="1069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2897CF-0289-9FAB-B512-BCBF40AD40F9}"/>
              </a:ext>
            </a:extLst>
          </p:cNvPr>
          <p:cNvSpPr txBox="1"/>
          <p:nvPr/>
        </p:nvSpPr>
        <p:spPr>
          <a:xfrm>
            <a:off x="5148843" y="4561870"/>
            <a:ext cx="8711039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>
                    <a:alpha val="94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TERIMA KASIH</a:t>
            </a:r>
            <a:endParaRPr lang="en-GB" sz="9600" b="1" dirty="0">
              <a:solidFill>
                <a:schemeClr val="bg1">
                  <a:alpha val="94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29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316</TotalTime>
  <Words>139</Words>
  <Application>Microsoft Office PowerPoint</Application>
  <PresentationFormat>Custom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REYNALDHI TRYANA GRAHA</dc:creator>
  <cp:lastModifiedBy>REYNALDHI TRYANA GRAHA</cp:lastModifiedBy>
  <cp:revision>1</cp:revision>
  <dcterms:created xsi:type="dcterms:W3CDTF">2024-08-18T20:10:01Z</dcterms:created>
  <dcterms:modified xsi:type="dcterms:W3CDTF">2024-08-19T01:26:37Z</dcterms:modified>
</cp:coreProperties>
</file>