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2"/>
  </p:notesMasterIdLst>
  <p:sldIdLst>
    <p:sldId id="256" r:id="rId2"/>
    <p:sldId id="257" r:id="rId3"/>
    <p:sldId id="347" r:id="rId4"/>
    <p:sldId id="307" r:id="rId5"/>
    <p:sldId id="348" r:id="rId6"/>
    <p:sldId id="276" r:id="rId7"/>
    <p:sldId id="349" r:id="rId8"/>
    <p:sldId id="308" r:id="rId9"/>
    <p:sldId id="350" r:id="rId10"/>
    <p:sldId id="356" r:id="rId11"/>
    <p:sldId id="351" r:id="rId12"/>
    <p:sldId id="354" r:id="rId13"/>
    <p:sldId id="355" r:id="rId14"/>
    <p:sldId id="357" r:id="rId15"/>
    <p:sldId id="352" r:id="rId16"/>
    <p:sldId id="353" r:id="rId17"/>
    <p:sldId id="358" r:id="rId18"/>
    <p:sldId id="359" r:id="rId19"/>
    <p:sldId id="360" r:id="rId20"/>
    <p:sldId id="361" r:id="rId21"/>
    <p:sldId id="363" r:id="rId22"/>
    <p:sldId id="362" r:id="rId23"/>
    <p:sldId id="364" r:id="rId24"/>
    <p:sldId id="365" r:id="rId25"/>
    <p:sldId id="366" r:id="rId26"/>
    <p:sldId id="372" r:id="rId27"/>
    <p:sldId id="367" r:id="rId28"/>
    <p:sldId id="368" r:id="rId29"/>
    <p:sldId id="373" r:id="rId30"/>
    <p:sldId id="369" r:id="rId31"/>
    <p:sldId id="1011" r:id="rId32"/>
    <p:sldId id="342" r:id="rId33"/>
    <p:sldId id="374" r:id="rId34"/>
    <p:sldId id="375" r:id="rId35"/>
    <p:sldId id="376" r:id="rId36"/>
    <p:sldId id="377" r:id="rId37"/>
    <p:sldId id="379" r:id="rId38"/>
    <p:sldId id="378" r:id="rId39"/>
    <p:sldId id="992" r:id="rId40"/>
    <p:sldId id="993" r:id="rId41"/>
    <p:sldId id="994" r:id="rId42"/>
    <p:sldId id="995" r:id="rId43"/>
    <p:sldId id="996" r:id="rId44"/>
    <p:sldId id="997" r:id="rId45"/>
    <p:sldId id="998" r:id="rId46"/>
    <p:sldId id="999" r:id="rId47"/>
    <p:sldId id="1000" r:id="rId48"/>
    <p:sldId id="1001" r:id="rId49"/>
    <p:sldId id="380" r:id="rId50"/>
    <p:sldId id="1002" r:id="rId51"/>
    <p:sldId id="1003" r:id="rId52"/>
    <p:sldId id="1004" r:id="rId53"/>
    <p:sldId id="1005" r:id="rId54"/>
    <p:sldId id="1006" r:id="rId55"/>
    <p:sldId id="345" r:id="rId56"/>
    <p:sldId id="1007" r:id="rId57"/>
    <p:sldId id="370" r:id="rId58"/>
    <p:sldId id="1010" r:id="rId59"/>
    <p:sldId id="1009" r:id="rId60"/>
    <p:sldId id="1008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B30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D20FB-7C00-4879-B515-6617C8D713F3}" v="1719" dt="2025-04-26T08:07:43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 snapToGrid="0">
      <p:cViewPr varScale="1">
        <p:scale>
          <a:sx n="84" d="100"/>
          <a:sy n="84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at Sai Reddy Saripalli" userId="8a65c6ec232301e5" providerId="LiveId" clId="{6A7D20FB-7C00-4879-B515-6617C8D713F3}"/>
    <pc:docChg chg="undo redo custSel addSld delSld modSld sldOrd">
      <pc:chgData name="Bhagat Sai Reddy Saripalli" userId="8a65c6ec232301e5" providerId="LiveId" clId="{6A7D20FB-7C00-4879-B515-6617C8D713F3}" dt="2025-04-26T08:07:46.614" v="5633" actId="20577"/>
      <pc:docMkLst>
        <pc:docMk/>
      </pc:docMkLst>
      <pc:sldChg chg="modSp mod">
        <pc:chgData name="Bhagat Sai Reddy Saripalli" userId="8a65c6ec232301e5" providerId="LiveId" clId="{6A7D20FB-7C00-4879-B515-6617C8D713F3}" dt="2025-03-28T03:43:38.806" v="22" actId="20577"/>
        <pc:sldMkLst>
          <pc:docMk/>
          <pc:sldMk cId="809003601" sldId="256"/>
        </pc:sldMkLst>
        <pc:spChg chg="mod">
          <ac:chgData name="Bhagat Sai Reddy Saripalli" userId="8a65c6ec232301e5" providerId="LiveId" clId="{6A7D20FB-7C00-4879-B515-6617C8D713F3}" dt="2025-03-28T03:43:26.917" v="6" actId="108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Bhagat Sai Reddy Saripalli" userId="8a65c6ec232301e5" providerId="LiveId" clId="{6A7D20FB-7C00-4879-B515-6617C8D713F3}" dt="2025-03-28T03:43:38.806" v="22" actId="2057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mod">
        <pc:chgData name="Bhagat Sai Reddy Saripalli" userId="8a65c6ec232301e5" providerId="LiveId" clId="{6A7D20FB-7C00-4879-B515-6617C8D713F3}" dt="2025-03-28T03:45:26.593" v="83" actId="20577"/>
        <pc:sldMkLst>
          <pc:docMk/>
          <pc:sldMk cId="1788021393" sldId="257"/>
        </pc:sldMkLst>
        <pc:spChg chg="mod">
          <ac:chgData name="Bhagat Sai Reddy Saripalli" userId="8a65c6ec232301e5" providerId="LiveId" clId="{6A7D20FB-7C00-4879-B515-6617C8D713F3}" dt="2025-03-28T03:43:47.804" v="23" actId="20577"/>
          <ac:spMkLst>
            <pc:docMk/>
            <pc:sldMk cId="1788021393" sldId="257"/>
            <ac:spMk id="2" creationId="{441C5205-3BDC-B7B3-FF12-481B65EAE7F0}"/>
          </ac:spMkLst>
        </pc:spChg>
        <pc:spChg chg="mod">
          <ac:chgData name="Bhagat Sai Reddy Saripalli" userId="8a65c6ec232301e5" providerId="LiveId" clId="{6A7D20FB-7C00-4879-B515-6617C8D713F3}" dt="2025-03-28T03:45:26.593" v="83" actId="20577"/>
          <ac:spMkLst>
            <pc:docMk/>
            <pc:sldMk cId="1788021393" sldId="257"/>
            <ac:spMk id="6" creationId="{FE44741C-049C-2747-C7F5-74EE9D3B6DE2}"/>
          </ac:spMkLst>
        </pc:spChg>
        <pc:picChg chg="add mod">
          <ac:chgData name="Bhagat Sai Reddy Saripalli" userId="8a65c6ec232301e5" providerId="LiveId" clId="{6A7D20FB-7C00-4879-B515-6617C8D713F3}" dt="2025-03-28T03:44:26.958" v="28" actId="1076"/>
          <ac:picMkLst>
            <pc:docMk/>
            <pc:sldMk cId="1788021393" sldId="257"/>
            <ac:picMk id="4" creationId="{19BB8884-C5B8-F27E-7833-F7125360DB32}"/>
          </ac:picMkLst>
        </pc:picChg>
      </pc:sldChg>
      <pc:sldChg chg="modSp del mod">
        <pc:chgData name="Bhagat Sai Reddy Saripalli" userId="8a65c6ec232301e5" providerId="LiveId" clId="{6A7D20FB-7C00-4879-B515-6617C8D713F3}" dt="2025-03-28T03:55:33.059" v="419" actId="47"/>
        <pc:sldMkLst>
          <pc:docMk/>
          <pc:sldMk cId="3834395405" sldId="260"/>
        </pc:sldMkLst>
      </pc:sldChg>
      <pc:sldChg chg="del">
        <pc:chgData name="Bhagat Sai Reddy Saripalli" userId="8a65c6ec232301e5" providerId="LiveId" clId="{6A7D20FB-7C00-4879-B515-6617C8D713F3}" dt="2025-03-28T03:55:38.330" v="420" actId="47"/>
        <pc:sldMkLst>
          <pc:docMk/>
          <pc:sldMk cId="1801318680" sldId="261"/>
        </pc:sldMkLst>
      </pc:sldChg>
      <pc:sldChg chg="del">
        <pc:chgData name="Bhagat Sai Reddy Saripalli" userId="8a65c6ec232301e5" providerId="LiveId" clId="{6A7D20FB-7C00-4879-B515-6617C8D713F3}" dt="2025-03-28T05:28:13.747" v="3794" actId="47"/>
        <pc:sldMkLst>
          <pc:docMk/>
          <pc:sldMk cId="2017492296" sldId="262"/>
        </pc:sldMkLst>
      </pc:sldChg>
      <pc:sldChg chg="del">
        <pc:chgData name="Bhagat Sai Reddy Saripalli" userId="8a65c6ec232301e5" providerId="LiveId" clId="{6A7D20FB-7C00-4879-B515-6617C8D713F3}" dt="2025-03-28T03:55:41.382" v="422" actId="47"/>
        <pc:sldMkLst>
          <pc:docMk/>
          <pc:sldMk cId="3913432407" sldId="263"/>
        </pc:sldMkLst>
      </pc:sldChg>
      <pc:sldChg chg="del">
        <pc:chgData name="Bhagat Sai Reddy Saripalli" userId="8a65c6ec232301e5" providerId="LiveId" clId="{6A7D20FB-7C00-4879-B515-6617C8D713F3}" dt="2025-03-28T05:28:01.550" v="3759" actId="47"/>
        <pc:sldMkLst>
          <pc:docMk/>
          <pc:sldMk cId="3785931927" sldId="264"/>
        </pc:sldMkLst>
      </pc:sldChg>
      <pc:sldChg chg="del">
        <pc:chgData name="Bhagat Sai Reddy Saripalli" userId="8a65c6ec232301e5" providerId="LiveId" clId="{6A7D20FB-7C00-4879-B515-6617C8D713F3}" dt="2025-03-28T05:28:02.697" v="3762" actId="47"/>
        <pc:sldMkLst>
          <pc:docMk/>
          <pc:sldMk cId="960412144" sldId="265"/>
        </pc:sldMkLst>
      </pc:sldChg>
      <pc:sldChg chg="del">
        <pc:chgData name="Bhagat Sai Reddy Saripalli" userId="8a65c6ec232301e5" providerId="LiveId" clId="{6A7D20FB-7C00-4879-B515-6617C8D713F3}" dt="2025-03-28T05:28:04.307" v="3766" actId="47"/>
        <pc:sldMkLst>
          <pc:docMk/>
          <pc:sldMk cId="276713131" sldId="266"/>
        </pc:sldMkLst>
      </pc:sldChg>
      <pc:sldChg chg="del">
        <pc:chgData name="Bhagat Sai Reddy Saripalli" userId="8a65c6ec232301e5" providerId="LiveId" clId="{6A7D20FB-7C00-4879-B515-6617C8D713F3}" dt="2025-03-28T05:28:08.708" v="3770" actId="47"/>
        <pc:sldMkLst>
          <pc:docMk/>
          <pc:sldMk cId="212009735" sldId="267"/>
        </pc:sldMkLst>
      </pc:sldChg>
      <pc:sldChg chg="del">
        <pc:chgData name="Bhagat Sai Reddy Saripalli" userId="8a65c6ec232301e5" providerId="LiveId" clId="{6A7D20FB-7C00-4879-B515-6617C8D713F3}" dt="2025-03-28T05:28:09.528" v="3773" actId="47"/>
        <pc:sldMkLst>
          <pc:docMk/>
          <pc:sldMk cId="3317144819" sldId="268"/>
        </pc:sldMkLst>
      </pc:sldChg>
      <pc:sldChg chg="del">
        <pc:chgData name="Bhagat Sai Reddy Saripalli" userId="8a65c6ec232301e5" providerId="LiveId" clId="{6A7D20FB-7C00-4879-B515-6617C8D713F3}" dt="2025-03-28T05:28:09.931" v="3776" actId="47"/>
        <pc:sldMkLst>
          <pc:docMk/>
          <pc:sldMk cId="3356918655" sldId="270"/>
        </pc:sldMkLst>
      </pc:sldChg>
      <pc:sldChg chg="del">
        <pc:chgData name="Bhagat Sai Reddy Saripalli" userId="8a65c6ec232301e5" providerId="LiveId" clId="{6A7D20FB-7C00-4879-B515-6617C8D713F3}" dt="2025-03-28T05:28:10.425" v="3779" actId="47"/>
        <pc:sldMkLst>
          <pc:docMk/>
          <pc:sldMk cId="3017845916" sldId="271"/>
        </pc:sldMkLst>
      </pc:sldChg>
      <pc:sldChg chg="del">
        <pc:chgData name="Bhagat Sai Reddy Saripalli" userId="8a65c6ec232301e5" providerId="LiveId" clId="{6A7D20FB-7C00-4879-B515-6617C8D713F3}" dt="2025-03-28T05:28:10.917" v="3782" actId="47"/>
        <pc:sldMkLst>
          <pc:docMk/>
          <pc:sldMk cId="3218696140" sldId="272"/>
        </pc:sldMkLst>
      </pc:sldChg>
      <pc:sldChg chg="del">
        <pc:chgData name="Bhagat Sai Reddy Saripalli" userId="8a65c6ec232301e5" providerId="LiveId" clId="{6A7D20FB-7C00-4879-B515-6617C8D713F3}" dt="2025-03-28T05:28:11.740" v="3787" actId="47"/>
        <pc:sldMkLst>
          <pc:docMk/>
          <pc:sldMk cId="3709087574" sldId="273"/>
        </pc:sldMkLst>
      </pc:sldChg>
      <pc:sldChg chg="del">
        <pc:chgData name="Bhagat Sai Reddy Saripalli" userId="8a65c6ec232301e5" providerId="LiveId" clId="{6A7D20FB-7C00-4879-B515-6617C8D713F3}" dt="2025-03-28T05:28:12.712" v="3790" actId="47"/>
        <pc:sldMkLst>
          <pc:docMk/>
          <pc:sldMk cId="1972414537" sldId="274"/>
        </pc:sldMkLst>
      </pc:sldChg>
      <pc:sldChg chg="del">
        <pc:chgData name="Bhagat Sai Reddy Saripalli" userId="8a65c6ec232301e5" providerId="LiveId" clId="{6A7D20FB-7C00-4879-B515-6617C8D713F3}" dt="2025-03-28T03:55:40.351" v="421" actId="47"/>
        <pc:sldMkLst>
          <pc:docMk/>
          <pc:sldMk cId="1588463319" sldId="275"/>
        </pc:sldMkLst>
      </pc:sldChg>
      <pc:sldChg chg="addSp delSp modSp mod">
        <pc:chgData name="Bhagat Sai Reddy Saripalli" userId="8a65c6ec232301e5" providerId="LiveId" clId="{6A7D20FB-7C00-4879-B515-6617C8D713F3}" dt="2025-03-28T04:13:45.019" v="1388" actId="20577"/>
        <pc:sldMkLst>
          <pc:docMk/>
          <pc:sldMk cId="487715317" sldId="276"/>
        </pc:sldMkLst>
        <pc:spChg chg="mod">
          <ac:chgData name="Bhagat Sai Reddy Saripalli" userId="8a65c6ec232301e5" providerId="LiveId" clId="{6A7D20FB-7C00-4879-B515-6617C8D713F3}" dt="2025-03-28T04:13:45.019" v="1388" actId="20577"/>
          <ac:spMkLst>
            <pc:docMk/>
            <pc:sldMk cId="487715317" sldId="276"/>
            <ac:spMk id="2" creationId="{7D619070-28CF-EFB7-D7D5-4349B10CD7B2}"/>
          </ac:spMkLst>
        </pc:spChg>
        <pc:spChg chg="mod">
          <ac:chgData name="Bhagat Sai Reddy Saripalli" userId="8a65c6ec232301e5" providerId="LiveId" clId="{6A7D20FB-7C00-4879-B515-6617C8D713F3}" dt="2025-03-28T04:13:41.482" v="1384" actId="20577"/>
          <ac:spMkLst>
            <pc:docMk/>
            <pc:sldMk cId="487715317" sldId="276"/>
            <ac:spMk id="6" creationId="{A1F00E9B-4AD6-2281-7FBA-2DBF55533616}"/>
          </ac:spMkLst>
        </pc:spChg>
        <pc:spChg chg="mod">
          <ac:chgData name="Bhagat Sai Reddy Saripalli" userId="8a65c6ec232301e5" providerId="LiveId" clId="{6A7D20FB-7C00-4879-B515-6617C8D713F3}" dt="2025-03-28T03:57:03.108" v="569" actId="1076"/>
          <ac:spMkLst>
            <pc:docMk/>
            <pc:sldMk cId="487715317" sldId="276"/>
            <ac:spMk id="11" creationId="{828A3EA9-8236-224A-FB0F-FFDBD2F8ED30}"/>
          </ac:spMkLst>
        </pc:spChg>
        <pc:picChg chg="add">
          <ac:chgData name="Bhagat Sai Reddy Saripalli" userId="8a65c6ec232301e5" providerId="LiveId" clId="{6A7D20FB-7C00-4879-B515-6617C8D713F3}" dt="2025-03-28T03:55:44.440" v="423" actId="22"/>
          <ac:picMkLst>
            <pc:docMk/>
            <pc:sldMk cId="487715317" sldId="276"/>
            <ac:picMk id="4" creationId="{6F55E655-976B-5BBD-9929-C6B1E36FE80F}"/>
          </ac:picMkLst>
        </pc:picChg>
      </pc:sldChg>
      <pc:sldChg chg="modSp del mod">
        <pc:chgData name="Bhagat Sai Reddy Saripalli" userId="8a65c6ec232301e5" providerId="LiveId" clId="{6A7D20FB-7C00-4879-B515-6617C8D713F3}" dt="2025-03-28T05:27:58.885" v="3755" actId="47"/>
        <pc:sldMkLst>
          <pc:docMk/>
          <pc:sldMk cId="254445508" sldId="277"/>
        </pc:sldMkLst>
      </pc:sldChg>
      <pc:sldChg chg="del">
        <pc:chgData name="Bhagat Sai Reddy Saripalli" userId="8a65c6ec232301e5" providerId="LiveId" clId="{6A7D20FB-7C00-4879-B515-6617C8D713F3}" dt="2025-03-28T05:27:59.550" v="3756" actId="47"/>
        <pc:sldMkLst>
          <pc:docMk/>
          <pc:sldMk cId="2129805234" sldId="278"/>
        </pc:sldMkLst>
      </pc:sldChg>
      <pc:sldChg chg="del">
        <pc:chgData name="Bhagat Sai Reddy Saripalli" userId="8a65c6ec232301e5" providerId="LiveId" clId="{6A7D20FB-7C00-4879-B515-6617C8D713F3}" dt="2025-03-28T05:28:00.332" v="3757" actId="47"/>
        <pc:sldMkLst>
          <pc:docMk/>
          <pc:sldMk cId="985434526" sldId="279"/>
        </pc:sldMkLst>
      </pc:sldChg>
      <pc:sldChg chg="del">
        <pc:chgData name="Bhagat Sai Reddy Saripalli" userId="8a65c6ec232301e5" providerId="LiveId" clId="{6A7D20FB-7C00-4879-B515-6617C8D713F3}" dt="2025-03-28T05:28:01.029" v="3758" actId="47"/>
        <pc:sldMkLst>
          <pc:docMk/>
          <pc:sldMk cId="2611699969" sldId="280"/>
        </pc:sldMkLst>
      </pc:sldChg>
      <pc:sldChg chg="del">
        <pc:chgData name="Bhagat Sai Reddy Saripalli" userId="8a65c6ec232301e5" providerId="LiveId" clId="{6A7D20FB-7C00-4879-B515-6617C8D713F3}" dt="2025-03-28T05:28:01.966" v="3760" actId="47"/>
        <pc:sldMkLst>
          <pc:docMk/>
          <pc:sldMk cId="3805218712" sldId="281"/>
        </pc:sldMkLst>
      </pc:sldChg>
      <pc:sldChg chg="del">
        <pc:chgData name="Bhagat Sai Reddy Saripalli" userId="8a65c6ec232301e5" providerId="LiveId" clId="{6A7D20FB-7C00-4879-B515-6617C8D713F3}" dt="2025-03-28T05:28:02.332" v="3761" actId="47"/>
        <pc:sldMkLst>
          <pc:docMk/>
          <pc:sldMk cId="2435522974" sldId="282"/>
        </pc:sldMkLst>
      </pc:sldChg>
      <pc:sldChg chg="del">
        <pc:chgData name="Bhagat Sai Reddy Saripalli" userId="8a65c6ec232301e5" providerId="LiveId" clId="{6A7D20FB-7C00-4879-B515-6617C8D713F3}" dt="2025-03-28T05:28:03.089" v="3763" actId="47"/>
        <pc:sldMkLst>
          <pc:docMk/>
          <pc:sldMk cId="1131694933" sldId="283"/>
        </pc:sldMkLst>
      </pc:sldChg>
      <pc:sldChg chg="del">
        <pc:chgData name="Bhagat Sai Reddy Saripalli" userId="8a65c6ec232301e5" providerId="LiveId" clId="{6A7D20FB-7C00-4879-B515-6617C8D713F3}" dt="2025-03-28T05:28:03.498" v="3764" actId="47"/>
        <pc:sldMkLst>
          <pc:docMk/>
          <pc:sldMk cId="70349138" sldId="284"/>
        </pc:sldMkLst>
      </pc:sldChg>
      <pc:sldChg chg="del">
        <pc:chgData name="Bhagat Sai Reddy Saripalli" userId="8a65c6ec232301e5" providerId="LiveId" clId="{6A7D20FB-7C00-4879-B515-6617C8D713F3}" dt="2025-03-28T05:28:04.743" v="3767" actId="47"/>
        <pc:sldMkLst>
          <pc:docMk/>
          <pc:sldMk cId="2112854879" sldId="285"/>
        </pc:sldMkLst>
      </pc:sldChg>
      <pc:sldChg chg="del">
        <pc:chgData name="Bhagat Sai Reddy Saripalli" userId="8a65c6ec232301e5" providerId="LiveId" clId="{6A7D20FB-7C00-4879-B515-6617C8D713F3}" dt="2025-03-28T05:28:05.183" v="3768" actId="47"/>
        <pc:sldMkLst>
          <pc:docMk/>
          <pc:sldMk cId="718707550" sldId="286"/>
        </pc:sldMkLst>
      </pc:sldChg>
      <pc:sldChg chg="del">
        <pc:chgData name="Bhagat Sai Reddy Saripalli" userId="8a65c6ec232301e5" providerId="LiveId" clId="{6A7D20FB-7C00-4879-B515-6617C8D713F3}" dt="2025-03-28T05:28:09.031" v="3771" actId="47"/>
        <pc:sldMkLst>
          <pc:docMk/>
          <pc:sldMk cId="2659265426" sldId="287"/>
        </pc:sldMkLst>
      </pc:sldChg>
      <pc:sldChg chg="del">
        <pc:chgData name="Bhagat Sai Reddy Saripalli" userId="8a65c6ec232301e5" providerId="LiveId" clId="{6A7D20FB-7C00-4879-B515-6617C8D713F3}" dt="2025-03-28T05:28:09.315" v="3772" actId="47"/>
        <pc:sldMkLst>
          <pc:docMk/>
          <pc:sldMk cId="2663845899" sldId="288"/>
        </pc:sldMkLst>
      </pc:sldChg>
      <pc:sldChg chg="del">
        <pc:chgData name="Bhagat Sai Reddy Saripalli" userId="8a65c6ec232301e5" providerId="LiveId" clId="{6A7D20FB-7C00-4879-B515-6617C8D713F3}" dt="2025-03-28T05:28:09.691" v="3774" actId="47"/>
        <pc:sldMkLst>
          <pc:docMk/>
          <pc:sldMk cId="1397936007" sldId="289"/>
        </pc:sldMkLst>
      </pc:sldChg>
      <pc:sldChg chg="del">
        <pc:chgData name="Bhagat Sai Reddy Saripalli" userId="8a65c6ec232301e5" providerId="LiveId" clId="{6A7D20FB-7C00-4879-B515-6617C8D713F3}" dt="2025-03-28T05:28:10.097" v="3777" actId="47"/>
        <pc:sldMkLst>
          <pc:docMk/>
          <pc:sldMk cId="424970151" sldId="290"/>
        </pc:sldMkLst>
      </pc:sldChg>
      <pc:sldChg chg="del">
        <pc:chgData name="Bhagat Sai Reddy Saripalli" userId="8a65c6ec232301e5" providerId="LiveId" clId="{6A7D20FB-7C00-4879-B515-6617C8D713F3}" dt="2025-03-28T05:28:10.587" v="3780" actId="47"/>
        <pc:sldMkLst>
          <pc:docMk/>
          <pc:sldMk cId="2114511116" sldId="291"/>
        </pc:sldMkLst>
      </pc:sldChg>
      <pc:sldChg chg="del">
        <pc:chgData name="Bhagat Sai Reddy Saripalli" userId="8a65c6ec232301e5" providerId="LiveId" clId="{6A7D20FB-7C00-4879-B515-6617C8D713F3}" dt="2025-03-28T05:28:11.567" v="3786" actId="47"/>
        <pc:sldMkLst>
          <pc:docMk/>
          <pc:sldMk cId="2238344971" sldId="292"/>
        </pc:sldMkLst>
      </pc:sldChg>
      <pc:sldChg chg="del">
        <pc:chgData name="Bhagat Sai Reddy Saripalli" userId="8a65c6ec232301e5" providerId="LiveId" clId="{6A7D20FB-7C00-4879-B515-6617C8D713F3}" dt="2025-03-28T05:28:12.118" v="3788" actId="47"/>
        <pc:sldMkLst>
          <pc:docMk/>
          <pc:sldMk cId="1374929980" sldId="293"/>
        </pc:sldMkLst>
      </pc:sldChg>
      <pc:sldChg chg="del">
        <pc:chgData name="Bhagat Sai Reddy Saripalli" userId="8a65c6ec232301e5" providerId="LiveId" clId="{6A7D20FB-7C00-4879-B515-6617C8D713F3}" dt="2025-03-28T05:28:12.473" v="3789" actId="47"/>
        <pc:sldMkLst>
          <pc:docMk/>
          <pc:sldMk cId="1824232738" sldId="294"/>
        </pc:sldMkLst>
      </pc:sldChg>
      <pc:sldChg chg="del">
        <pc:chgData name="Bhagat Sai Reddy Saripalli" userId="8a65c6ec232301e5" providerId="LiveId" clId="{6A7D20FB-7C00-4879-B515-6617C8D713F3}" dt="2025-03-28T05:28:12.887" v="3791" actId="47"/>
        <pc:sldMkLst>
          <pc:docMk/>
          <pc:sldMk cId="589451197" sldId="295"/>
        </pc:sldMkLst>
      </pc:sldChg>
      <pc:sldChg chg="del">
        <pc:chgData name="Bhagat Sai Reddy Saripalli" userId="8a65c6ec232301e5" providerId="LiveId" clId="{6A7D20FB-7C00-4879-B515-6617C8D713F3}" dt="2025-03-28T05:28:13.059" v="3792" actId="47"/>
        <pc:sldMkLst>
          <pc:docMk/>
          <pc:sldMk cId="2605612791" sldId="296"/>
        </pc:sldMkLst>
      </pc:sldChg>
      <pc:sldChg chg="del">
        <pc:chgData name="Bhagat Sai Reddy Saripalli" userId="8a65c6ec232301e5" providerId="LiveId" clId="{6A7D20FB-7C00-4879-B515-6617C8D713F3}" dt="2025-03-28T05:28:09.839" v="3775" actId="47"/>
        <pc:sldMkLst>
          <pc:docMk/>
          <pc:sldMk cId="679270571" sldId="297"/>
        </pc:sldMkLst>
      </pc:sldChg>
      <pc:sldChg chg="del">
        <pc:chgData name="Bhagat Sai Reddy Saripalli" userId="8a65c6ec232301e5" providerId="LiveId" clId="{6A7D20FB-7C00-4879-B515-6617C8D713F3}" dt="2025-03-28T05:28:11.077" v="3783" actId="47"/>
        <pc:sldMkLst>
          <pc:docMk/>
          <pc:sldMk cId="2651304720" sldId="298"/>
        </pc:sldMkLst>
      </pc:sldChg>
      <pc:sldChg chg="del">
        <pc:chgData name="Bhagat Sai Reddy Saripalli" userId="8a65c6ec232301e5" providerId="LiveId" clId="{6A7D20FB-7C00-4879-B515-6617C8D713F3}" dt="2025-03-28T05:28:03.867" v="3765" actId="47"/>
        <pc:sldMkLst>
          <pc:docMk/>
          <pc:sldMk cId="2824571884" sldId="299"/>
        </pc:sldMkLst>
      </pc:sldChg>
      <pc:sldChg chg="del">
        <pc:chgData name="Bhagat Sai Reddy Saripalli" userId="8a65c6ec232301e5" providerId="LiveId" clId="{6A7D20FB-7C00-4879-B515-6617C8D713F3}" dt="2025-03-28T05:28:08.371" v="3769" actId="47"/>
        <pc:sldMkLst>
          <pc:docMk/>
          <pc:sldMk cId="2739447227" sldId="300"/>
        </pc:sldMkLst>
      </pc:sldChg>
      <pc:sldChg chg="del">
        <pc:chgData name="Bhagat Sai Reddy Saripalli" userId="8a65c6ec232301e5" providerId="LiveId" clId="{6A7D20FB-7C00-4879-B515-6617C8D713F3}" dt="2025-03-28T05:28:13.240" v="3793" actId="47"/>
        <pc:sldMkLst>
          <pc:docMk/>
          <pc:sldMk cId="4267992658" sldId="301"/>
        </pc:sldMkLst>
      </pc:sldChg>
      <pc:sldChg chg="del">
        <pc:chgData name="Bhagat Sai Reddy Saripalli" userId="8a65c6ec232301e5" providerId="LiveId" clId="{6A7D20FB-7C00-4879-B515-6617C8D713F3}" dt="2025-03-28T05:28:11.237" v="3784" actId="47"/>
        <pc:sldMkLst>
          <pc:docMk/>
          <pc:sldMk cId="3625639819" sldId="302"/>
        </pc:sldMkLst>
      </pc:sldChg>
      <pc:sldChg chg="del">
        <pc:chgData name="Bhagat Sai Reddy Saripalli" userId="8a65c6ec232301e5" providerId="LiveId" clId="{6A7D20FB-7C00-4879-B515-6617C8D713F3}" dt="2025-03-28T05:28:10.241" v="3778" actId="47"/>
        <pc:sldMkLst>
          <pc:docMk/>
          <pc:sldMk cId="522110098" sldId="303"/>
        </pc:sldMkLst>
      </pc:sldChg>
      <pc:sldChg chg="del">
        <pc:chgData name="Bhagat Sai Reddy Saripalli" userId="8a65c6ec232301e5" providerId="LiveId" clId="{6A7D20FB-7C00-4879-B515-6617C8D713F3}" dt="2025-03-28T05:28:10.730" v="3781" actId="47"/>
        <pc:sldMkLst>
          <pc:docMk/>
          <pc:sldMk cId="3693566672" sldId="304"/>
        </pc:sldMkLst>
      </pc:sldChg>
      <pc:sldChg chg="del">
        <pc:chgData name="Bhagat Sai Reddy Saripalli" userId="8a65c6ec232301e5" providerId="LiveId" clId="{6A7D20FB-7C00-4879-B515-6617C8D713F3}" dt="2025-03-28T05:28:11.425" v="3785" actId="47"/>
        <pc:sldMkLst>
          <pc:docMk/>
          <pc:sldMk cId="837962970" sldId="305"/>
        </pc:sldMkLst>
      </pc:sldChg>
      <pc:sldChg chg="addSp delSp modSp add mod">
        <pc:chgData name="Bhagat Sai Reddy Saripalli" userId="8a65c6ec232301e5" providerId="LiveId" clId="{6A7D20FB-7C00-4879-B515-6617C8D713F3}" dt="2025-03-28T03:50:59.600" v="176"/>
        <pc:sldMkLst>
          <pc:docMk/>
          <pc:sldMk cId="208212920" sldId="306"/>
        </pc:sldMkLst>
        <pc:spChg chg="add mod">
          <ac:chgData name="Bhagat Sai Reddy Saripalli" userId="8a65c6ec232301e5" providerId="LiveId" clId="{6A7D20FB-7C00-4879-B515-6617C8D713F3}" dt="2025-03-28T03:48:57.449" v="149" actId="1076"/>
          <ac:spMkLst>
            <pc:docMk/>
            <pc:sldMk cId="208212920" sldId="306"/>
            <ac:spMk id="10" creationId="{381DA9F7-DE42-0606-6166-3868DED1355E}"/>
          </ac:spMkLst>
        </pc:spChg>
        <pc:spChg chg="add mod">
          <ac:chgData name="Bhagat Sai Reddy Saripalli" userId="8a65c6ec232301e5" providerId="LiveId" clId="{6A7D20FB-7C00-4879-B515-6617C8D713F3}" dt="2025-03-28T03:49:01.008" v="151" actId="1076"/>
          <ac:spMkLst>
            <pc:docMk/>
            <pc:sldMk cId="208212920" sldId="306"/>
            <ac:spMk id="11" creationId="{7AC5A258-056F-DC5F-FA17-A6A80D505F96}"/>
          </ac:spMkLst>
        </pc:spChg>
        <pc:spChg chg="add mod">
          <ac:chgData name="Bhagat Sai Reddy Saripalli" userId="8a65c6ec232301e5" providerId="LiveId" clId="{6A7D20FB-7C00-4879-B515-6617C8D713F3}" dt="2025-03-28T03:49:06.197" v="153" actId="1076"/>
          <ac:spMkLst>
            <pc:docMk/>
            <pc:sldMk cId="208212920" sldId="306"/>
            <ac:spMk id="12" creationId="{88A48000-DDA9-40E3-6A5C-F898AF0BBBB8}"/>
          </ac:spMkLst>
        </pc:spChg>
        <pc:spChg chg="add mod">
          <ac:chgData name="Bhagat Sai Reddy Saripalli" userId="8a65c6ec232301e5" providerId="LiveId" clId="{6A7D20FB-7C00-4879-B515-6617C8D713F3}" dt="2025-03-28T03:49:10.253" v="155" actId="1076"/>
          <ac:spMkLst>
            <pc:docMk/>
            <pc:sldMk cId="208212920" sldId="306"/>
            <ac:spMk id="13" creationId="{09A37E1C-96BA-CE6F-79CE-081BB9AAE708}"/>
          </ac:spMkLst>
        </pc:spChg>
        <pc:spChg chg="add mod">
          <ac:chgData name="Bhagat Sai Reddy Saripalli" userId="8a65c6ec232301e5" providerId="LiveId" clId="{6A7D20FB-7C00-4879-B515-6617C8D713F3}" dt="2025-03-28T03:49:16.190" v="157" actId="1076"/>
          <ac:spMkLst>
            <pc:docMk/>
            <pc:sldMk cId="208212920" sldId="306"/>
            <ac:spMk id="14" creationId="{D9128ED1-0E19-A2B6-AAD0-C61C4927A8C3}"/>
          </ac:spMkLst>
        </pc:spChg>
        <pc:spChg chg="add mod">
          <ac:chgData name="Bhagat Sai Reddy Saripalli" userId="8a65c6ec232301e5" providerId="LiveId" clId="{6A7D20FB-7C00-4879-B515-6617C8D713F3}" dt="2025-03-28T03:49:26.563" v="159" actId="1076"/>
          <ac:spMkLst>
            <pc:docMk/>
            <pc:sldMk cId="208212920" sldId="306"/>
            <ac:spMk id="15" creationId="{BB33D11D-00FF-580E-1AC5-E98E63982979}"/>
          </ac:spMkLst>
        </pc:spChg>
        <pc:spChg chg="add mod">
          <ac:chgData name="Bhagat Sai Reddy Saripalli" userId="8a65c6ec232301e5" providerId="LiveId" clId="{6A7D20FB-7C00-4879-B515-6617C8D713F3}" dt="2025-03-28T03:49:34.141" v="161" actId="1076"/>
          <ac:spMkLst>
            <pc:docMk/>
            <pc:sldMk cId="208212920" sldId="306"/>
            <ac:spMk id="16" creationId="{D3A3E9DB-B901-7030-1D05-947F45A3F937}"/>
          </ac:spMkLst>
        </pc:spChg>
        <pc:spChg chg="add mod">
          <ac:chgData name="Bhagat Sai Reddy Saripalli" userId="8a65c6ec232301e5" providerId="LiveId" clId="{6A7D20FB-7C00-4879-B515-6617C8D713F3}" dt="2025-03-28T03:49:55.511" v="165" actId="20577"/>
          <ac:spMkLst>
            <pc:docMk/>
            <pc:sldMk cId="208212920" sldId="306"/>
            <ac:spMk id="17" creationId="{025F690D-EC42-D3E3-F98B-93DFC87B389E}"/>
          </ac:spMkLst>
        </pc:spChg>
        <pc:spChg chg="add mod">
          <ac:chgData name="Bhagat Sai Reddy Saripalli" userId="8a65c6ec232301e5" providerId="LiveId" clId="{6A7D20FB-7C00-4879-B515-6617C8D713F3}" dt="2025-03-28T03:50:33.604" v="169" actId="1076"/>
          <ac:spMkLst>
            <pc:docMk/>
            <pc:sldMk cId="208212920" sldId="306"/>
            <ac:spMk id="18" creationId="{9AA4F9AC-A53D-D48B-B323-EE6A63F3E0F9}"/>
          </ac:spMkLst>
        </pc:spChg>
        <pc:spChg chg="add mod">
          <ac:chgData name="Bhagat Sai Reddy Saripalli" userId="8a65c6ec232301e5" providerId="LiveId" clId="{6A7D20FB-7C00-4879-B515-6617C8D713F3}" dt="2025-03-28T03:50:37.409" v="171" actId="1076"/>
          <ac:spMkLst>
            <pc:docMk/>
            <pc:sldMk cId="208212920" sldId="306"/>
            <ac:spMk id="19" creationId="{7090DB0F-6ED6-3999-99B0-32240DBD4E07}"/>
          </ac:spMkLst>
        </pc:spChg>
        <pc:spChg chg="add mod">
          <ac:chgData name="Bhagat Sai Reddy Saripalli" userId="8a65c6ec232301e5" providerId="LiveId" clId="{6A7D20FB-7C00-4879-B515-6617C8D713F3}" dt="2025-03-28T03:50:43.102" v="173" actId="1076"/>
          <ac:spMkLst>
            <pc:docMk/>
            <pc:sldMk cId="208212920" sldId="306"/>
            <ac:spMk id="20" creationId="{43DE198C-44E8-2C26-BE15-77766459E022}"/>
          </ac:spMkLst>
        </pc:spChg>
        <pc:spChg chg="add mod">
          <ac:chgData name="Bhagat Sai Reddy Saripalli" userId="8a65c6ec232301e5" providerId="LiveId" clId="{6A7D20FB-7C00-4879-B515-6617C8D713F3}" dt="2025-03-28T03:50:50.178" v="175" actId="1076"/>
          <ac:spMkLst>
            <pc:docMk/>
            <pc:sldMk cId="208212920" sldId="306"/>
            <ac:spMk id="21" creationId="{264DA295-B9A9-7034-744F-4B5BB8DE343A}"/>
          </ac:spMkLst>
        </pc:spChg>
        <pc:graphicFrameChg chg="add mod modGraphic">
          <ac:chgData name="Bhagat Sai Reddy Saripalli" userId="8a65c6ec232301e5" providerId="LiveId" clId="{6A7D20FB-7C00-4879-B515-6617C8D713F3}" dt="2025-03-28T03:47:17.376" v="112" actId="14734"/>
          <ac:graphicFrameMkLst>
            <pc:docMk/>
            <pc:sldMk cId="208212920" sldId="306"/>
            <ac:graphicFrameMk id="5" creationId="{5082BA1E-AF91-5953-96DB-528B82A39ED3}"/>
          </ac:graphicFrameMkLst>
        </pc:graphicFrameChg>
        <pc:graphicFrameChg chg="add mod modGraphic">
          <ac:chgData name="Bhagat Sai Reddy Saripalli" userId="8a65c6ec232301e5" providerId="LiveId" clId="{6A7D20FB-7C00-4879-B515-6617C8D713F3}" dt="2025-03-28T03:48:00.829" v="130" actId="20577"/>
          <ac:graphicFrameMkLst>
            <pc:docMk/>
            <pc:sldMk cId="208212920" sldId="306"/>
            <ac:graphicFrameMk id="7" creationId="{A0E4686C-A623-D021-5CBD-2414D4BA0F5C}"/>
          </ac:graphicFrameMkLst>
        </pc:graphicFrameChg>
        <pc:graphicFrameChg chg="add mod modGraphic">
          <ac:chgData name="Bhagat Sai Reddy Saripalli" userId="8a65c6ec232301e5" providerId="LiveId" clId="{6A7D20FB-7C00-4879-B515-6617C8D713F3}" dt="2025-03-28T03:48:10.689" v="140" actId="20577"/>
          <ac:graphicFrameMkLst>
            <pc:docMk/>
            <pc:sldMk cId="208212920" sldId="306"/>
            <ac:graphicFrameMk id="8" creationId="{C783A871-69E6-711E-96F4-17BA24B43EB9}"/>
          </ac:graphicFrameMkLst>
        </pc:graphicFrameChg>
        <pc:graphicFrameChg chg="add mod">
          <ac:chgData name="Bhagat Sai Reddy Saripalli" userId="8a65c6ec232301e5" providerId="LiveId" clId="{6A7D20FB-7C00-4879-B515-6617C8D713F3}" dt="2025-03-28T03:48:22.634" v="145" actId="1076"/>
          <ac:graphicFrameMkLst>
            <pc:docMk/>
            <pc:sldMk cId="208212920" sldId="306"/>
            <ac:graphicFrameMk id="9" creationId="{3878AF71-726E-0D70-CB18-4E5F538D8E79}"/>
          </ac:graphicFrameMkLst>
        </pc:graphicFrameChg>
      </pc:sldChg>
      <pc:sldChg chg="delSp modSp add mod ord">
        <pc:chgData name="Bhagat Sai Reddy Saripalli" userId="8a65c6ec232301e5" providerId="LiveId" clId="{6A7D20FB-7C00-4879-B515-6617C8D713F3}" dt="2025-03-28T03:53:28.793" v="418" actId="20577"/>
        <pc:sldMkLst>
          <pc:docMk/>
          <pc:sldMk cId="3664629550" sldId="307"/>
        </pc:sldMkLst>
        <pc:spChg chg="mod">
          <ac:chgData name="Bhagat Sai Reddy Saripalli" userId="8a65c6ec232301e5" providerId="LiveId" clId="{6A7D20FB-7C00-4879-B515-6617C8D713F3}" dt="2025-03-28T03:53:28.793" v="418" actId="20577"/>
          <ac:spMkLst>
            <pc:docMk/>
            <pc:sldMk cId="3664629550" sldId="307"/>
            <ac:spMk id="6" creationId="{5D3BA81C-6D0F-5B97-49EA-BF914FBEAA5A}"/>
          </ac:spMkLst>
        </pc:spChg>
      </pc:sldChg>
      <pc:sldChg chg="addSp delSp modSp add mod modAnim">
        <pc:chgData name="Bhagat Sai Reddy Saripalli" userId="8a65c6ec232301e5" providerId="LiveId" clId="{6A7D20FB-7C00-4879-B515-6617C8D713F3}" dt="2025-03-28T04:07:01.041" v="1004" actId="20577"/>
        <pc:sldMkLst>
          <pc:docMk/>
          <pc:sldMk cId="369297383" sldId="308"/>
        </pc:sldMkLst>
        <pc:spChg chg="mod">
          <ac:chgData name="Bhagat Sai Reddy Saripalli" userId="8a65c6ec232301e5" providerId="LiveId" clId="{6A7D20FB-7C00-4879-B515-6617C8D713F3}" dt="2025-03-28T03:59:13.166" v="620" actId="20577"/>
          <ac:spMkLst>
            <pc:docMk/>
            <pc:sldMk cId="369297383" sldId="308"/>
            <ac:spMk id="2" creationId="{93FA8B91-D407-3F40-570C-A0F1923F04F3}"/>
          </ac:spMkLst>
        </pc:spChg>
        <pc:spChg chg="add mod">
          <ac:chgData name="Bhagat Sai Reddy Saripalli" userId="8a65c6ec232301e5" providerId="LiveId" clId="{6A7D20FB-7C00-4879-B515-6617C8D713F3}" dt="2025-03-28T04:00:10.062" v="677" actId="1076"/>
          <ac:spMkLst>
            <pc:docMk/>
            <pc:sldMk cId="369297383" sldId="308"/>
            <ac:spMk id="3" creationId="{271168E0-94D8-0F15-C32B-2389B8B07054}"/>
          </ac:spMkLst>
        </pc:spChg>
        <pc:spChg chg="add mod">
          <ac:chgData name="Bhagat Sai Reddy Saripalli" userId="8a65c6ec232301e5" providerId="LiveId" clId="{6A7D20FB-7C00-4879-B515-6617C8D713F3}" dt="2025-03-28T04:07:01.041" v="1004" actId="20577"/>
          <ac:spMkLst>
            <pc:docMk/>
            <pc:sldMk cId="369297383" sldId="308"/>
            <ac:spMk id="5" creationId="{9B534C99-E9F1-B45E-9093-712371C18345}"/>
          </ac:spMkLst>
        </pc:spChg>
        <pc:spChg chg="add mod">
          <ac:chgData name="Bhagat Sai Reddy Saripalli" userId="8a65c6ec232301e5" providerId="LiveId" clId="{6A7D20FB-7C00-4879-B515-6617C8D713F3}" dt="2025-03-28T04:02:21.705" v="828" actId="1076"/>
          <ac:spMkLst>
            <pc:docMk/>
            <pc:sldMk cId="369297383" sldId="308"/>
            <ac:spMk id="7" creationId="{380F55EC-38EC-66D9-D848-20B88782BFA2}"/>
          </ac:spMkLst>
        </pc:spChg>
        <pc:spChg chg="add mod">
          <ac:chgData name="Bhagat Sai Reddy Saripalli" userId="8a65c6ec232301e5" providerId="LiveId" clId="{6A7D20FB-7C00-4879-B515-6617C8D713F3}" dt="2025-03-28T04:05:18.191" v="883" actId="20577"/>
          <ac:spMkLst>
            <pc:docMk/>
            <pc:sldMk cId="369297383" sldId="308"/>
            <ac:spMk id="9" creationId="{2782A2B2-11D4-4B6D-8C1C-BF310D66AB92}"/>
          </ac:spMkLst>
        </pc:spChg>
        <pc:spChg chg="mod">
          <ac:chgData name="Bhagat Sai Reddy Saripalli" userId="8a65c6ec232301e5" providerId="LiveId" clId="{6A7D20FB-7C00-4879-B515-6617C8D713F3}" dt="2025-03-28T04:01:22.835" v="731" actId="1076"/>
          <ac:spMkLst>
            <pc:docMk/>
            <pc:sldMk cId="369297383" sldId="308"/>
            <ac:spMk id="11" creationId="{E6E8E336-E52C-C2D2-5502-1188D2E090FD}"/>
          </ac:spMkLst>
        </pc:spChg>
        <pc:picChg chg="mod">
          <ac:chgData name="Bhagat Sai Reddy Saripalli" userId="8a65c6ec232301e5" providerId="LiveId" clId="{6A7D20FB-7C00-4879-B515-6617C8D713F3}" dt="2025-03-28T03:59:20.759" v="622" actId="1076"/>
          <ac:picMkLst>
            <pc:docMk/>
            <pc:sldMk cId="369297383" sldId="308"/>
            <ac:picMk id="4" creationId="{7C2253B5-1778-CCE6-FCCF-D406FF8D4EE3}"/>
          </ac:picMkLst>
        </pc:picChg>
      </pc:sldChg>
      <pc:sldChg chg="addSp delSp modSp add mod ord addAnim delAnim modAnim">
        <pc:chgData name="Bhagat Sai Reddy Saripalli" userId="8a65c6ec232301e5" providerId="LiveId" clId="{6A7D20FB-7C00-4879-B515-6617C8D713F3}" dt="2025-04-25T03:12:19.393" v="5582"/>
        <pc:sldMkLst>
          <pc:docMk/>
          <pc:sldMk cId="3344600070" sldId="309"/>
        </pc:sldMkLst>
        <pc:spChg chg="add mod">
          <ac:chgData name="Bhagat Sai Reddy Saripalli" userId="8a65c6ec232301e5" providerId="LiveId" clId="{6A7D20FB-7C00-4879-B515-6617C8D713F3}" dt="2025-04-25T02:57:58.668" v="5028" actId="1076"/>
          <ac:spMkLst>
            <pc:docMk/>
            <pc:sldMk cId="3344600070" sldId="309"/>
            <ac:spMk id="3" creationId="{1070D663-27D7-C17C-D4D5-A0B8B181024D}"/>
          </ac:spMkLst>
        </pc:spChg>
        <pc:spChg chg="mod">
          <ac:chgData name="Bhagat Sai Reddy Saripalli" userId="8a65c6ec232301e5" providerId="LiveId" clId="{6A7D20FB-7C00-4879-B515-6617C8D713F3}" dt="2025-04-25T03:12:07.250" v="5578" actId="20577"/>
          <ac:spMkLst>
            <pc:docMk/>
            <pc:sldMk cId="3344600070" sldId="309"/>
            <ac:spMk id="5" creationId="{6F57BDAF-BA1C-A013-BCB7-5AFEDD99F15A}"/>
          </ac:spMkLst>
        </pc:spChg>
        <pc:spChg chg="add del mod">
          <ac:chgData name="Bhagat Sai Reddy Saripalli" userId="8a65c6ec232301e5" providerId="LiveId" clId="{6A7D20FB-7C00-4879-B515-6617C8D713F3}" dt="2025-04-25T03:11:36.801" v="5475" actId="478"/>
          <ac:spMkLst>
            <pc:docMk/>
            <pc:sldMk cId="3344600070" sldId="309"/>
            <ac:spMk id="6" creationId="{B145DB15-52F4-5FDF-97C8-37E380C078C3}"/>
          </ac:spMkLst>
        </pc:spChg>
        <pc:spChg chg="add del mod">
          <ac:chgData name="Bhagat Sai Reddy Saripalli" userId="8a65c6ec232301e5" providerId="LiveId" clId="{6A7D20FB-7C00-4879-B515-6617C8D713F3}" dt="2025-04-25T03:12:18.880" v="5581" actId="478"/>
          <ac:spMkLst>
            <pc:docMk/>
            <pc:sldMk cId="3344600070" sldId="309"/>
            <ac:spMk id="7" creationId="{8F3DAAAC-10FE-B48F-2F03-CEF5852E8FF3}"/>
          </ac:spMkLst>
        </pc:spChg>
        <pc:spChg chg="add mod">
          <ac:chgData name="Bhagat Sai Reddy Saripalli" userId="8a65c6ec232301e5" providerId="LiveId" clId="{6A7D20FB-7C00-4879-B515-6617C8D713F3}" dt="2025-04-25T03:12:16.679" v="5579"/>
          <ac:spMkLst>
            <pc:docMk/>
            <pc:sldMk cId="3344600070" sldId="309"/>
            <ac:spMk id="8" creationId="{5A1F189D-2796-CFDF-1674-5D0D53215A89}"/>
          </ac:spMkLst>
        </pc:spChg>
        <pc:spChg chg="add mod">
          <ac:chgData name="Bhagat Sai Reddy Saripalli" userId="8a65c6ec232301e5" providerId="LiveId" clId="{6A7D20FB-7C00-4879-B515-6617C8D713F3}" dt="2025-04-25T03:12:19.393" v="5582"/>
          <ac:spMkLst>
            <pc:docMk/>
            <pc:sldMk cId="3344600070" sldId="309"/>
            <ac:spMk id="9" creationId="{D4E1FA83-063F-3398-17BC-CE7DB46B9E18}"/>
          </ac:spMkLst>
        </pc:spChg>
        <pc:spChg chg="mod">
          <ac:chgData name="Bhagat Sai Reddy Saripalli" userId="8a65c6ec232301e5" providerId="LiveId" clId="{6A7D20FB-7C00-4879-B515-6617C8D713F3}" dt="2025-04-25T03:10:18.822" v="5427" actId="20577"/>
          <ac:spMkLst>
            <pc:docMk/>
            <pc:sldMk cId="3344600070" sldId="309"/>
            <ac:spMk id="11" creationId="{6FE7D5F0-37F0-0FD2-BE48-4A889B1D62DA}"/>
          </ac:spMkLst>
        </pc:spChg>
      </pc:sldChg>
      <pc:sldChg chg="addSp delSp modSp add mod ord">
        <pc:chgData name="Bhagat Sai Reddy Saripalli" userId="8a65c6ec232301e5" providerId="LiveId" clId="{6A7D20FB-7C00-4879-B515-6617C8D713F3}" dt="2025-03-28T04:35:39.870" v="1454" actId="1076"/>
        <pc:sldMkLst>
          <pc:docMk/>
          <pc:sldMk cId="1112546723" sldId="310"/>
        </pc:sldMkLst>
        <pc:spChg chg="mod">
          <ac:chgData name="Bhagat Sai Reddy Saripalli" userId="8a65c6ec232301e5" providerId="LiveId" clId="{6A7D20FB-7C00-4879-B515-6617C8D713F3}" dt="2025-03-28T04:34:44.828" v="1404" actId="20577"/>
          <ac:spMkLst>
            <pc:docMk/>
            <pc:sldMk cId="1112546723" sldId="310"/>
            <ac:spMk id="2" creationId="{E83633ED-5349-2A85-2ECD-5F5B8E5DBBD0}"/>
          </ac:spMkLst>
        </pc:spChg>
        <pc:spChg chg="mod">
          <ac:chgData name="Bhagat Sai Reddy Saripalli" userId="8a65c6ec232301e5" providerId="LiveId" clId="{6A7D20FB-7C00-4879-B515-6617C8D713F3}" dt="2025-03-28T04:35:38.160" v="1453" actId="1076"/>
          <ac:spMkLst>
            <pc:docMk/>
            <pc:sldMk cId="1112546723" sldId="310"/>
            <ac:spMk id="6" creationId="{E33C6DAD-145B-7110-C3B0-3A1F75963711}"/>
          </ac:spMkLst>
        </pc:spChg>
        <pc:picChg chg="add mod">
          <ac:chgData name="Bhagat Sai Reddy Saripalli" userId="8a65c6ec232301e5" providerId="LiveId" clId="{6A7D20FB-7C00-4879-B515-6617C8D713F3}" dt="2025-03-28T04:35:39.870" v="1454" actId="1076"/>
          <ac:picMkLst>
            <pc:docMk/>
            <pc:sldMk cId="1112546723" sldId="310"/>
            <ac:picMk id="8" creationId="{F18EF236-6607-0A7F-8104-E0754B4581D5}"/>
          </ac:picMkLst>
        </pc:picChg>
      </pc:sldChg>
      <pc:sldChg chg="addSp delSp modSp add mod ord">
        <pc:chgData name="Bhagat Sai Reddy Saripalli" userId="8a65c6ec232301e5" providerId="LiveId" clId="{6A7D20FB-7C00-4879-B515-6617C8D713F3}" dt="2025-03-28T04:38:07.814" v="1555"/>
        <pc:sldMkLst>
          <pc:docMk/>
          <pc:sldMk cId="3433585078" sldId="311"/>
        </pc:sldMkLst>
        <pc:spChg chg="mod">
          <ac:chgData name="Bhagat Sai Reddy Saripalli" userId="8a65c6ec232301e5" providerId="LiveId" clId="{6A7D20FB-7C00-4879-B515-6617C8D713F3}" dt="2025-03-28T04:35:47.769" v="1465" actId="20577"/>
          <ac:spMkLst>
            <pc:docMk/>
            <pc:sldMk cId="3433585078" sldId="311"/>
            <ac:spMk id="2" creationId="{53A38090-0989-FC2C-728B-2F0EFC0BF45F}"/>
          </ac:spMkLst>
        </pc:spChg>
        <pc:picChg chg="add mod">
          <ac:chgData name="Bhagat Sai Reddy Saripalli" userId="8a65c6ec232301e5" providerId="LiveId" clId="{6A7D20FB-7C00-4879-B515-6617C8D713F3}" dt="2025-03-28T04:36:31.913" v="1470" actId="1076"/>
          <ac:picMkLst>
            <pc:docMk/>
            <pc:sldMk cId="3433585078" sldId="311"/>
            <ac:picMk id="4" creationId="{83906DBD-9C7E-471C-9756-AD9507EE6EA5}"/>
          </ac:picMkLst>
        </pc:picChg>
      </pc:sldChg>
      <pc:sldChg chg="modSp add mod">
        <pc:chgData name="Bhagat Sai Reddy Saripalli" userId="8a65c6ec232301e5" providerId="LiveId" clId="{6A7D20FB-7C00-4879-B515-6617C8D713F3}" dt="2025-03-28T04:41:38.970" v="1595" actId="207"/>
        <pc:sldMkLst>
          <pc:docMk/>
          <pc:sldMk cId="3265203126" sldId="312"/>
        </pc:sldMkLst>
        <pc:spChg chg="mod">
          <ac:chgData name="Bhagat Sai Reddy Saripalli" userId="8a65c6ec232301e5" providerId="LiveId" clId="{6A7D20FB-7C00-4879-B515-6617C8D713F3}" dt="2025-03-28T04:37:14.527" v="1489" actId="20577"/>
          <ac:spMkLst>
            <pc:docMk/>
            <pc:sldMk cId="3265203126" sldId="312"/>
            <ac:spMk id="2" creationId="{4A36A5D4-1D03-7107-A461-6C4CA137EDCC}"/>
          </ac:spMkLst>
        </pc:spChg>
        <pc:spChg chg="mod">
          <ac:chgData name="Bhagat Sai Reddy Saripalli" userId="8a65c6ec232301e5" providerId="LiveId" clId="{6A7D20FB-7C00-4879-B515-6617C8D713F3}" dt="2025-03-28T04:41:38.970" v="1595" actId="207"/>
          <ac:spMkLst>
            <pc:docMk/>
            <pc:sldMk cId="3265203126" sldId="312"/>
            <ac:spMk id="10" creationId="{EB75DFFF-84B4-3BA2-B6A6-1543C40A458C}"/>
          </ac:spMkLst>
        </pc:spChg>
        <pc:graphicFrameChg chg="mod modGraphic">
          <ac:chgData name="Bhagat Sai Reddy Saripalli" userId="8a65c6ec232301e5" providerId="LiveId" clId="{6A7D20FB-7C00-4879-B515-6617C8D713F3}" dt="2025-03-28T04:40:33.627" v="1584" actId="207"/>
          <ac:graphicFrameMkLst>
            <pc:docMk/>
            <pc:sldMk cId="3265203126" sldId="312"/>
            <ac:graphicFrameMk id="5" creationId="{5647BA9C-5013-38D3-2D0E-C7C7ED7A2516}"/>
          </ac:graphicFrameMkLst>
        </pc:graphicFrameChg>
      </pc:sldChg>
      <pc:sldChg chg="addSp delSp modSp add mod ord">
        <pc:chgData name="Bhagat Sai Reddy Saripalli" userId="8a65c6ec232301e5" providerId="LiveId" clId="{6A7D20FB-7C00-4879-B515-6617C8D713F3}" dt="2025-03-28T04:38:03.415" v="1553" actId="1076"/>
        <pc:sldMkLst>
          <pc:docMk/>
          <pc:sldMk cId="3506414394" sldId="313"/>
        </pc:sldMkLst>
        <pc:spChg chg="mod">
          <ac:chgData name="Bhagat Sai Reddy Saripalli" userId="8a65c6ec232301e5" providerId="LiveId" clId="{6A7D20FB-7C00-4879-B515-6617C8D713F3}" dt="2025-03-28T04:37:23.940" v="1494" actId="20577"/>
          <ac:spMkLst>
            <pc:docMk/>
            <pc:sldMk cId="3506414394" sldId="313"/>
            <ac:spMk id="2" creationId="{5C0F2DF7-5EC1-39F5-6C72-7D9CA999E9D4}"/>
          </ac:spMkLst>
        </pc:spChg>
        <pc:spChg chg="mod">
          <ac:chgData name="Bhagat Sai Reddy Saripalli" userId="8a65c6ec232301e5" providerId="LiveId" clId="{6A7D20FB-7C00-4879-B515-6617C8D713F3}" dt="2025-03-28T04:38:00.670" v="1552" actId="20577"/>
          <ac:spMkLst>
            <pc:docMk/>
            <pc:sldMk cId="3506414394" sldId="313"/>
            <ac:spMk id="6" creationId="{038D3DA4-7744-540F-140A-F2A8C04BF930}"/>
          </ac:spMkLst>
        </pc:spChg>
        <pc:picChg chg="add mod">
          <ac:chgData name="Bhagat Sai Reddy Saripalli" userId="8a65c6ec232301e5" providerId="LiveId" clId="{6A7D20FB-7C00-4879-B515-6617C8D713F3}" dt="2025-03-28T04:38:03.415" v="1553" actId="1076"/>
          <ac:picMkLst>
            <pc:docMk/>
            <pc:sldMk cId="3506414394" sldId="313"/>
            <ac:picMk id="4" creationId="{58F4BBBA-0B51-C6E5-32F3-28023CCCB232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4:45:12.982" v="1651" actId="313"/>
        <pc:sldMkLst>
          <pc:docMk/>
          <pc:sldMk cId="107744590" sldId="314"/>
        </pc:sldMkLst>
        <pc:spChg chg="mod">
          <ac:chgData name="Bhagat Sai Reddy Saripalli" userId="8a65c6ec232301e5" providerId="LiveId" clId="{6A7D20FB-7C00-4879-B515-6617C8D713F3}" dt="2025-03-28T04:45:12.982" v="1651" actId="313"/>
          <ac:spMkLst>
            <pc:docMk/>
            <pc:sldMk cId="107744590" sldId="314"/>
            <ac:spMk id="2" creationId="{9A72C7FD-CF99-1207-2758-F378694AA286}"/>
          </ac:spMkLst>
        </pc:spChg>
        <pc:spChg chg="add mod">
          <ac:chgData name="Bhagat Sai Reddy Saripalli" userId="8a65c6ec232301e5" providerId="LiveId" clId="{6A7D20FB-7C00-4879-B515-6617C8D713F3}" dt="2025-03-28T04:42:44.560" v="1628" actId="1076"/>
          <ac:spMkLst>
            <pc:docMk/>
            <pc:sldMk cId="107744590" sldId="314"/>
            <ac:spMk id="5" creationId="{032B8043-EFE3-CD97-0839-6A2320773A97}"/>
          </ac:spMkLst>
        </pc:spChg>
        <pc:spChg chg="add mod">
          <ac:chgData name="Bhagat Sai Reddy Saripalli" userId="8a65c6ec232301e5" providerId="LiveId" clId="{6A7D20FB-7C00-4879-B515-6617C8D713F3}" dt="2025-03-28T04:42:47.605" v="1629" actId="1076"/>
          <ac:spMkLst>
            <pc:docMk/>
            <pc:sldMk cId="107744590" sldId="314"/>
            <ac:spMk id="8" creationId="{34410AFF-02CD-EDE4-EB75-587287A9A379}"/>
          </ac:spMkLst>
        </pc:spChg>
        <pc:graphicFrameChg chg="add mod modGraphic">
          <ac:chgData name="Bhagat Sai Reddy Saripalli" userId="8a65c6ec232301e5" providerId="LiveId" clId="{6A7D20FB-7C00-4879-B515-6617C8D713F3}" dt="2025-03-28T04:41:06.046" v="1593" actId="207"/>
          <ac:graphicFrameMkLst>
            <pc:docMk/>
            <pc:sldMk cId="107744590" sldId="314"/>
            <ac:graphicFrameMk id="3" creationId="{EDD434B5-CE6D-89B5-4556-F406B0E00113}"/>
          </ac:graphicFrameMkLst>
        </pc:graphicFrameChg>
        <pc:graphicFrameChg chg="add mod modGraphic">
          <ac:chgData name="Bhagat Sai Reddy Saripalli" userId="8a65c6ec232301e5" providerId="LiveId" clId="{6A7D20FB-7C00-4879-B515-6617C8D713F3}" dt="2025-03-28T04:42:54.032" v="1630" actId="1076"/>
          <ac:graphicFrameMkLst>
            <pc:docMk/>
            <pc:sldMk cId="107744590" sldId="314"/>
            <ac:graphicFrameMk id="7" creationId="{D6328DE9-0919-AF24-4A35-300106580556}"/>
          </ac:graphicFrameMkLst>
        </pc:graphicFrameChg>
      </pc:sldChg>
      <pc:sldChg chg="addSp delSp modSp add mod ord">
        <pc:chgData name="Bhagat Sai Reddy Saripalli" userId="8a65c6ec232301e5" providerId="LiveId" clId="{6A7D20FB-7C00-4879-B515-6617C8D713F3}" dt="2025-03-28T04:43:54.508" v="1640" actId="1076"/>
        <pc:sldMkLst>
          <pc:docMk/>
          <pc:sldMk cId="973763257" sldId="315"/>
        </pc:sldMkLst>
        <pc:spChg chg="mod">
          <ac:chgData name="Bhagat Sai Reddy Saripalli" userId="8a65c6ec232301e5" providerId="LiveId" clId="{6A7D20FB-7C00-4879-B515-6617C8D713F3}" dt="2025-03-28T04:43:06.135" v="1635" actId="20577"/>
          <ac:spMkLst>
            <pc:docMk/>
            <pc:sldMk cId="973763257" sldId="315"/>
            <ac:spMk id="2" creationId="{786EBD06-7E6A-335B-FD5D-26CB45E7FD4A}"/>
          </ac:spMkLst>
        </pc:spChg>
        <pc:picChg chg="add mod">
          <ac:chgData name="Bhagat Sai Reddy Saripalli" userId="8a65c6ec232301e5" providerId="LiveId" clId="{6A7D20FB-7C00-4879-B515-6617C8D713F3}" dt="2025-03-28T04:43:54.508" v="1640" actId="1076"/>
          <ac:picMkLst>
            <pc:docMk/>
            <pc:sldMk cId="973763257" sldId="315"/>
            <ac:picMk id="5" creationId="{7A0EEE86-277D-643A-32D9-7C3D4A015430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4:45:09.828" v="1650" actId="313"/>
        <pc:sldMkLst>
          <pc:docMk/>
          <pc:sldMk cId="580671870" sldId="316"/>
        </pc:sldMkLst>
        <pc:spChg chg="mod">
          <ac:chgData name="Bhagat Sai Reddy Saripalli" userId="8a65c6ec232301e5" providerId="LiveId" clId="{6A7D20FB-7C00-4879-B515-6617C8D713F3}" dt="2025-03-28T04:45:09.828" v="1650" actId="313"/>
          <ac:spMkLst>
            <pc:docMk/>
            <pc:sldMk cId="580671870" sldId="316"/>
            <ac:spMk id="2" creationId="{1C8E25C4-C5A5-E305-5906-474D23F8801C}"/>
          </ac:spMkLst>
        </pc:spChg>
        <pc:picChg chg="add mod">
          <ac:chgData name="Bhagat Sai Reddy Saripalli" userId="8a65c6ec232301e5" providerId="LiveId" clId="{6A7D20FB-7C00-4879-B515-6617C8D713F3}" dt="2025-03-28T04:45:07.125" v="1649" actId="14100"/>
          <ac:picMkLst>
            <pc:docMk/>
            <pc:sldMk cId="580671870" sldId="316"/>
            <ac:picMk id="6" creationId="{41F23D0C-F288-7037-A9C7-00588EB6FAC5}"/>
          </ac:picMkLst>
        </pc:picChg>
      </pc:sldChg>
      <pc:sldChg chg="addSp delSp modSp add mod modAnim">
        <pc:chgData name="Bhagat Sai Reddy Saripalli" userId="8a65c6ec232301e5" providerId="LiveId" clId="{6A7D20FB-7C00-4879-B515-6617C8D713F3}" dt="2025-03-28T04:47:17.041" v="1683"/>
        <pc:sldMkLst>
          <pc:docMk/>
          <pc:sldMk cId="3353773633" sldId="317"/>
        </pc:sldMkLst>
        <pc:spChg chg="mod">
          <ac:chgData name="Bhagat Sai Reddy Saripalli" userId="8a65c6ec232301e5" providerId="LiveId" clId="{6A7D20FB-7C00-4879-B515-6617C8D713F3}" dt="2025-03-28T04:45:26.865" v="1675" actId="20577"/>
          <ac:spMkLst>
            <pc:docMk/>
            <pc:sldMk cId="3353773633" sldId="317"/>
            <ac:spMk id="2" creationId="{36FF1452-A256-E8DC-89F0-AF5C6FBBDF70}"/>
          </ac:spMkLst>
        </pc:spChg>
        <pc:picChg chg="add mod">
          <ac:chgData name="Bhagat Sai Reddy Saripalli" userId="8a65c6ec232301e5" providerId="LiveId" clId="{6A7D20FB-7C00-4879-B515-6617C8D713F3}" dt="2025-03-28T04:46:31.917" v="1682" actId="1076"/>
          <ac:picMkLst>
            <pc:docMk/>
            <pc:sldMk cId="3353773633" sldId="317"/>
            <ac:picMk id="6" creationId="{32BFB896-FE4D-AF5B-82D9-230173800F97}"/>
          </ac:picMkLst>
        </pc:picChg>
      </pc:sldChg>
      <pc:sldChg chg="modSp add del mod">
        <pc:chgData name="Bhagat Sai Reddy Saripalli" userId="8a65c6ec232301e5" providerId="LiveId" clId="{6A7D20FB-7C00-4879-B515-6617C8D713F3}" dt="2025-03-28T04:47:55.043" v="1690"/>
        <pc:sldMkLst>
          <pc:docMk/>
          <pc:sldMk cId="2148729570" sldId="318"/>
        </pc:sldMkLst>
      </pc:sldChg>
      <pc:sldChg chg="add del">
        <pc:chgData name="Bhagat Sai Reddy Saripalli" userId="8a65c6ec232301e5" providerId="LiveId" clId="{6A7D20FB-7C00-4879-B515-6617C8D713F3}" dt="2025-03-28T04:48:04.944" v="1692"/>
        <pc:sldMkLst>
          <pc:docMk/>
          <pc:sldMk cId="3795965785" sldId="318"/>
        </pc:sldMkLst>
      </pc:sldChg>
      <pc:sldChg chg="addSp delSp modSp add mod">
        <pc:chgData name="Bhagat Sai Reddy Saripalli" userId="8a65c6ec232301e5" providerId="LiveId" clId="{6A7D20FB-7C00-4879-B515-6617C8D713F3}" dt="2025-03-28T04:50:04.106" v="1751" actId="20577"/>
        <pc:sldMkLst>
          <pc:docMk/>
          <pc:sldMk cId="3822882446" sldId="318"/>
        </pc:sldMkLst>
        <pc:spChg chg="mod">
          <ac:chgData name="Bhagat Sai Reddy Saripalli" userId="8a65c6ec232301e5" providerId="LiveId" clId="{6A7D20FB-7C00-4879-B515-6617C8D713F3}" dt="2025-03-28T04:49:39.129" v="1714" actId="20577"/>
          <ac:spMkLst>
            <pc:docMk/>
            <pc:sldMk cId="3822882446" sldId="318"/>
            <ac:spMk id="2" creationId="{9DF8734E-4F22-95A6-7E97-7B056F84CD7A}"/>
          </ac:spMkLst>
        </pc:spChg>
        <pc:spChg chg="mod">
          <ac:chgData name="Bhagat Sai Reddy Saripalli" userId="8a65c6ec232301e5" providerId="LiveId" clId="{6A7D20FB-7C00-4879-B515-6617C8D713F3}" dt="2025-03-28T04:50:04.106" v="1751" actId="20577"/>
          <ac:spMkLst>
            <pc:docMk/>
            <pc:sldMk cId="3822882446" sldId="318"/>
            <ac:spMk id="6" creationId="{676A74CB-57C5-36DF-C2DB-AC03158EA229}"/>
          </ac:spMkLst>
        </pc:spChg>
        <pc:picChg chg="add mod">
          <ac:chgData name="Bhagat Sai Reddy Saripalli" userId="8a65c6ec232301e5" providerId="LiveId" clId="{6A7D20FB-7C00-4879-B515-6617C8D713F3}" dt="2025-03-28T04:49:35.893" v="1709" actId="1076"/>
          <ac:picMkLst>
            <pc:docMk/>
            <pc:sldMk cId="3822882446" sldId="318"/>
            <ac:picMk id="5" creationId="{A44A0E2D-357C-77F2-DD7D-35D0D3937764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4:55:03.605" v="2071" actId="20577"/>
        <pc:sldMkLst>
          <pc:docMk/>
          <pc:sldMk cId="1547879906" sldId="319"/>
        </pc:sldMkLst>
        <pc:spChg chg="add mod">
          <ac:chgData name="Bhagat Sai Reddy Saripalli" userId="8a65c6ec232301e5" providerId="LiveId" clId="{6A7D20FB-7C00-4879-B515-6617C8D713F3}" dt="2025-03-28T04:52:15.859" v="1799" actId="1076"/>
          <ac:spMkLst>
            <pc:docMk/>
            <pc:sldMk cId="1547879906" sldId="319"/>
            <ac:spMk id="3" creationId="{E20474C4-18C7-CE3F-EC4F-B3EFC8DA4919}"/>
          </ac:spMkLst>
        </pc:spChg>
        <pc:spChg chg="add mod">
          <ac:chgData name="Bhagat Sai Reddy Saripalli" userId="8a65c6ec232301e5" providerId="LiveId" clId="{6A7D20FB-7C00-4879-B515-6617C8D713F3}" dt="2025-03-28T04:52:39.076" v="1852" actId="20577"/>
          <ac:spMkLst>
            <pc:docMk/>
            <pc:sldMk cId="1547879906" sldId="319"/>
            <ac:spMk id="4" creationId="{6BA20498-29A3-9365-B819-64C58EF1EEED}"/>
          </ac:spMkLst>
        </pc:spChg>
        <pc:spChg chg="mod">
          <ac:chgData name="Bhagat Sai Reddy Saripalli" userId="8a65c6ec232301e5" providerId="LiveId" clId="{6A7D20FB-7C00-4879-B515-6617C8D713F3}" dt="2025-03-28T04:52:11.802" v="1798" actId="1076"/>
          <ac:spMkLst>
            <pc:docMk/>
            <pc:sldMk cId="1547879906" sldId="319"/>
            <ac:spMk id="6" creationId="{B07E5943-C21F-39C5-3FA2-6DD918C36AC4}"/>
          </ac:spMkLst>
        </pc:spChg>
        <pc:spChg chg="add mod">
          <ac:chgData name="Bhagat Sai Reddy Saripalli" userId="8a65c6ec232301e5" providerId="LiveId" clId="{6A7D20FB-7C00-4879-B515-6617C8D713F3}" dt="2025-03-28T04:52:59.092" v="1868" actId="20577"/>
          <ac:spMkLst>
            <pc:docMk/>
            <pc:sldMk cId="1547879906" sldId="319"/>
            <ac:spMk id="7" creationId="{BE539097-DC5F-11B1-C7A5-707C94A830CF}"/>
          </ac:spMkLst>
        </pc:spChg>
        <pc:spChg chg="add mod">
          <ac:chgData name="Bhagat Sai Reddy Saripalli" userId="8a65c6ec232301e5" providerId="LiveId" clId="{6A7D20FB-7C00-4879-B515-6617C8D713F3}" dt="2025-03-28T04:52:54.155" v="1854" actId="1076"/>
          <ac:spMkLst>
            <pc:docMk/>
            <pc:sldMk cId="1547879906" sldId="319"/>
            <ac:spMk id="8" creationId="{3B0F79E2-2030-8EED-BE46-47C352EBB836}"/>
          </ac:spMkLst>
        </pc:spChg>
        <pc:spChg chg="add mod">
          <ac:chgData name="Bhagat Sai Reddy Saripalli" userId="8a65c6ec232301e5" providerId="LiveId" clId="{6A7D20FB-7C00-4879-B515-6617C8D713F3}" dt="2025-03-28T04:53:43.442" v="1947" actId="20577"/>
          <ac:spMkLst>
            <pc:docMk/>
            <pc:sldMk cId="1547879906" sldId="319"/>
            <ac:spMk id="9" creationId="{B2D7DACD-7358-25BF-108C-78F43CA733A5}"/>
          </ac:spMkLst>
        </pc:spChg>
        <pc:spChg chg="add mod">
          <ac:chgData name="Bhagat Sai Reddy Saripalli" userId="8a65c6ec232301e5" providerId="LiveId" clId="{6A7D20FB-7C00-4879-B515-6617C8D713F3}" dt="2025-03-28T04:54:50.769" v="2034" actId="20577"/>
          <ac:spMkLst>
            <pc:docMk/>
            <pc:sldMk cId="1547879906" sldId="319"/>
            <ac:spMk id="13" creationId="{BC1741DE-087B-E61D-E374-F010F10F0082}"/>
          </ac:spMkLst>
        </pc:spChg>
        <pc:spChg chg="add mod">
          <ac:chgData name="Bhagat Sai Reddy Saripalli" userId="8a65c6ec232301e5" providerId="LiveId" clId="{6A7D20FB-7C00-4879-B515-6617C8D713F3}" dt="2025-03-28T04:54:26.190" v="1961" actId="1076"/>
          <ac:spMkLst>
            <pc:docMk/>
            <pc:sldMk cId="1547879906" sldId="319"/>
            <ac:spMk id="14" creationId="{A6885DDD-A3AF-71B0-D743-0186C7321E04}"/>
          </ac:spMkLst>
        </pc:spChg>
        <pc:spChg chg="add mod">
          <ac:chgData name="Bhagat Sai Reddy Saripalli" userId="8a65c6ec232301e5" providerId="LiveId" clId="{6A7D20FB-7C00-4879-B515-6617C8D713F3}" dt="2025-03-28T04:55:03.605" v="2071" actId="20577"/>
          <ac:spMkLst>
            <pc:docMk/>
            <pc:sldMk cId="1547879906" sldId="319"/>
            <ac:spMk id="15" creationId="{95443E14-BD7C-FA6D-F896-A3BE01830464}"/>
          </ac:spMkLst>
        </pc:spChg>
      </pc:sldChg>
      <pc:sldChg chg="addSp delSp modSp add mod modAnim">
        <pc:chgData name="Bhagat Sai Reddy Saripalli" userId="8a65c6ec232301e5" providerId="LiveId" clId="{6A7D20FB-7C00-4879-B515-6617C8D713F3}" dt="2025-03-28T05:13:31.177" v="2464" actId="1076"/>
        <pc:sldMkLst>
          <pc:docMk/>
          <pc:sldMk cId="2521918081" sldId="320"/>
        </pc:sldMkLst>
        <pc:spChg chg="mod">
          <ac:chgData name="Bhagat Sai Reddy Saripalli" userId="8a65c6ec232301e5" providerId="LiveId" clId="{6A7D20FB-7C00-4879-B515-6617C8D713F3}" dt="2025-03-28T04:53:59.730" v="1959" actId="20577"/>
          <ac:spMkLst>
            <pc:docMk/>
            <pc:sldMk cId="2521918081" sldId="320"/>
            <ac:spMk id="2" creationId="{653C1401-40A2-8F39-1534-08C0A6DACF66}"/>
          </ac:spMkLst>
        </pc:spChg>
        <pc:spChg chg="add mod">
          <ac:chgData name="Bhagat Sai Reddy Saripalli" userId="8a65c6ec232301e5" providerId="LiveId" clId="{6A7D20FB-7C00-4879-B515-6617C8D713F3}" dt="2025-03-28T05:06:25.475" v="2446" actId="20577"/>
          <ac:spMkLst>
            <pc:docMk/>
            <pc:sldMk cId="2521918081" sldId="320"/>
            <ac:spMk id="11" creationId="{914A555D-B620-6E32-E3EF-766DA675A1F9}"/>
          </ac:spMkLst>
        </pc:spChg>
        <pc:spChg chg="add mod">
          <ac:chgData name="Bhagat Sai Reddy Saripalli" userId="8a65c6ec232301e5" providerId="LiveId" clId="{6A7D20FB-7C00-4879-B515-6617C8D713F3}" dt="2025-03-28T05:13:31.177" v="2464" actId="1076"/>
          <ac:spMkLst>
            <pc:docMk/>
            <pc:sldMk cId="2521918081" sldId="320"/>
            <ac:spMk id="12" creationId="{A3EC8B52-19E3-487F-6E20-4446D1712FE2}"/>
          </ac:spMkLst>
        </pc:spChg>
        <pc:picChg chg="add mod">
          <ac:chgData name="Bhagat Sai Reddy Saripalli" userId="8a65c6ec232301e5" providerId="LiveId" clId="{6A7D20FB-7C00-4879-B515-6617C8D713F3}" dt="2025-03-28T04:56:23.158" v="2084" actId="1076"/>
          <ac:picMkLst>
            <pc:docMk/>
            <pc:sldMk cId="2521918081" sldId="320"/>
            <ac:picMk id="10" creationId="{27AE171E-22B9-B4A3-003E-05D9D2A67DB3}"/>
          </ac:picMkLst>
        </pc:picChg>
      </pc:sldChg>
      <pc:sldChg chg="addSp delSp modSp add mod delAnim">
        <pc:chgData name="Bhagat Sai Reddy Saripalli" userId="8a65c6ec232301e5" providerId="LiveId" clId="{6A7D20FB-7C00-4879-B515-6617C8D713F3}" dt="2025-03-28T04:58:52.081" v="2218" actId="14100"/>
        <pc:sldMkLst>
          <pc:docMk/>
          <pc:sldMk cId="1706281403" sldId="321"/>
        </pc:sldMkLst>
        <pc:spChg chg="mod">
          <ac:chgData name="Bhagat Sai Reddy Saripalli" userId="8a65c6ec232301e5" providerId="LiveId" clId="{6A7D20FB-7C00-4879-B515-6617C8D713F3}" dt="2025-03-28T04:57:56.650" v="2212" actId="20577"/>
          <ac:spMkLst>
            <pc:docMk/>
            <pc:sldMk cId="1706281403" sldId="321"/>
            <ac:spMk id="2" creationId="{A8D57983-E674-FFC1-CE04-FADC18F17C2F}"/>
          </ac:spMkLst>
        </pc:spChg>
        <pc:picChg chg="add mod">
          <ac:chgData name="Bhagat Sai Reddy Saripalli" userId="8a65c6ec232301e5" providerId="LiveId" clId="{6A7D20FB-7C00-4879-B515-6617C8D713F3}" dt="2025-03-28T04:58:52.081" v="2218" actId="14100"/>
          <ac:picMkLst>
            <pc:docMk/>
            <pc:sldMk cId="1706281403" sldId="321"/>
            <ac:picMk id="4" creationId="{83050387-78FF-6056-8B7C-714EED3873CB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03:04.380" v="2243" actId="22"/>
        <pc:sldMkLst>
          <pc:docMk/>
          <pc:sldMk cId="1157407394" sldId="322"/>
        </pc:sldMkLst>
        <pc:spChg chg="mod">
          <ac:chgData name="Bhagat Sai Reddy Saripalli" userId="8a65c6ec232301e5" providerId="LiveId" clId="{6A7D20FB-7C00-4879-B515-6617C8D713F3}" dt="2025-03-28T05:00:03.296" v="2221" actId="20577"/>
          <ac:spMkLst>
            <pc:docMk/>
            <pc:sldMk cId="1157407394" sldId="322"/>
            <ac:spMk id="2" creationId="{44470455-3EC2-9526-A3F0-EFAB42CB7093}"/>
          </ac:spMkLst>
        </pc:spChg>
        <pc:spChg chg="mod">
          <ac:chgData name="Bhagat Sai Reddy Saripalli" userId="8a65c6ec232301e5" providerId="LiveId" clId="{6A7D20FB-7C00-4879-B515-6617C8D713F3}" dt="2025-03-28T05:00:29.435" v="2241" actId="20577"/>
          <ac:spMkLst>
            <pc:docMk/>
            <pc:sldMk cId="1157407394" sldId="322"/>
            <ac:spMk id="6" creationId="{CE0FF190-8990-8E0F-DFF1-7D327E7FF1A3}"/>
          </ac:spMkLst>
        </pc:spChg>
        <pc:picChg chg="add mod">
          <ac:chgData name="Bhagat Sai Reddy Saripalli" userId="8a65c6ec232301e5" providerId="LiveId" clId="{6A7D20FB-7C00-4879-B515-6617C8D713F3}" dt="2025-03-28T05:00:19.450" v="2224" actId="1076"/>
          <ac:picMkLst>
            <pc:docMk/>
            <pc:sldMk cId="1157407394" sldId="322"/>
            <ac:picMk id="4" creationId="{A1716424-B2EA-580E-638F-EC9DEDC2D094}"/>
          </ac:picMkLst>
        </pc:picChg>
      </pc:sldChg>
      <pc:sldChg chg="addSp delSp modSp add mod delAnim modAnim">
        <pc:chgData name="Bhagat Sai Reddy Saripalli" userId="8a65c6ec232301e5" providerId="LiveId" clId="{6A7D20FB-7C00-4879-B515-6617C8D713F3}" dt="2025-03-28T05:22:59.676" v="3570" actId="1076"/>
        <pc:sldMkLst>
          <pc:docMk/>
          <pc:sldMk cId="3418926481" sldId="323"/>
        </pc:sldMkLst>
        <pc:spChg chg="mod">
          <ac:chgData name="Bhagat Sai Reddy Saripalli" userId="8a65c6ec232301e5" providerId="LiveId" clId="{6A7D20FB-7C00-4879-B515-6617C8D713F3}" dt="2025-03-28T05:15:40.678" v="2489" actId="20577"/>
          <ac:spMkLst>
            <pc:docMk/>
            <pc:sldMk cId="3418926481" sldId="323"/>
            <ac:spMk id="2" creationId="{D2A07C62-13BF-D61D-35DA-DC5D71E9D48F}"/>
          </ac:spMkLst>
        </pc:spChg>
        <pc:spChg chg="add mod">
          <ac:chgData name="Bhagat Sai Reddy Saripalli" userId="8a65c6ec232301e5" providerId="LiveId" clId="{6A7D20FB-7C00-4879-B515-6617C8D713F3}" dt="2025-03-28T05:22:59.676" v="3570" actId="1076"/>
          <ac:spMkLst>
            <pc:docMk/>
            <pc:sldMk cId="3418926481" sldId="323"/>
            <ac:spMk id="10" creationId="{796C36F3-D2B3-1F49-7A40-B096AF130645}"/>
          </ac:spMkLst>
        </pc:spChg>
        <pc:picChg chg="add mod">
          <ac:chgData name="Bhagat Sai Reddy Saripalli" userId="8a65c6ec232301e5" providerId="LiveId" clId="{6A7D20FB-7C00-4879-B515-6617C8D713F3}" dt="2025-03-28T05:22:56.482" v="3569" actId="1076"/>
          <ac:picMkLst>
            <pc:docMk/>
            <pc:sldMk cId="3418926481" sldId="323"/>
            <ac:picMk id="9" creationId="{8C6176B0-EE9D-A3DA-4854-32D090683D21}"/>
          </ac:picMkLst>
        </pc:picChg>
      </pc:sldChg>
      <pc:sldChg chg="modSp add mod modAnim">
        <pc:chgData name="Bhagat Sai Reddy Saripalli" userId="8a65c6ec232301e5" providerId="LiveId" clId="{6A7D20FB-7C00-4879-B515-6617C8D713F3}" dt="2025-03-28T05:27:08.130" v="3653"/>
        <pc:sldMkLst>
          <pc:docMk/>
          <pc:sldMk cId="788496306" sldId="324"/>
        </pc:sldMkLst>
        <pc:spChg chg="mod">
          <ac:chgData name="Bhagat Sai Reddy Saripalli" userId="8a65c6ec232301e5" providerId="LiveId" clId="{6A7D20FB-7C00-4879-B515-6617C8D713F3}" dt="2025-03-28T05:24:15.098" v="3611" actId="20577"/>
          <ac:spMkLst>
            <pc:docMk/>
            <pc:sldMk cId="788496306" sldId="324"/>
            <ac:spMk id="2" creationId="{91AC0C67-B416-481C-0BFD-4E8DC309C621}"/>
          </ac:spMkLst>
        </pc:spChg>
      </pc:sldChg>
      <pc:sldChg chg="addSp modSp add mod">
        <pc:chgData name="Bhagat Sai Reddy Saripalli" userId="8a65c6ec232301e5" providerId="LiveId" clId="{6A7D20FB-7C00-4879-B515-6617C8D713F3}" dt="2025-03-28T05:23:14.621" v="3574" actId="1076"/>
        <pc:sldMkLst>
          <pc:docMk/>
          <pc:sldMk cId="2900356209" sldId="325"/>
        </pc:sldMkLst>
        <pc:spChg chg="mod">
          <ac:chgData name="Bhagat Sai Reddy Saripalli" userId="8a65c6ec232301e5" providerId="LiveId" clId="{6A7D20FB-7C00-4879-B515-6617C8D713F3}" dt="2025-03-28T05:15:44.703" v="2491" actId="20577"/>
          <ac:spMkLst>
            <pc:docMk/>
            <pc:sldMk cId="2900356209" sldId="325"/>
            <ac:spMk id="2" creationId="{0475DCE1-053A-14B8-78F8-386CF193B0D2}"/>
          </ac:spMkLst>
        </pc:spChg>
        <pc:spChg chg="add mod">
          <ac:chgData name="Bhagat Sai Reddy Saripalli" userId="8a65c6ec232301e5" providerId="LiveId" clId="{6A7D20FB-7C00-4879-B515-6617C8D713F3}" dt="2025-03-28T05:23:09.450" v="3573" actId="1076"/>
          <ac:spMkLst>
            <pc:docMk/>
            <pc:sldMk cId="2900356209" sldId="325"/>
            <ac:spMk id="3" creationId="{6A0D376B-3776-7CD2-5882-FE251382166E}"/>
          </ac:spMkLst>
        </pc:spChg>
        <pc:spChg chg="add mod">
          <ac:chgData name="Bhagat Sai Reddy Saripalli" userId="8a65c6ec232301e5" providerId="LiveId" clId="{6A7D20FB-7C00-4879-B515-6617C8D713F3}" dt="2025-03-28T05:23:14.621" v="3574" actId="1076"/>
          <ac:spMkLst>
            <pc:docMk/>
            <pc:sldMk cId="2900356209" sldId="325"/>
            <ac:spMk id="4" creationId="{9E560467-8BA4-A64D-E4DE-40922AB43B5A}"/>
          </ac:spMkLst>
        </pc:spChg>
        <pc:spChg chg="mod">
          <ac:chgData name="Bhagat Sai Reddy Saripalli" userId="8a65c6ec232301e5" providerId="LiveId" clId="{6A7D20FB-7C00-4879-B515-6617C8D713F3}" dt="2025-03-28T05:23:06.229" v="3572" actId="1076"/>
          <ac:spMkLst>
            <pc:docMk/>
            <pc:sldMk cId="2900356209" sldId="325"/>
            <ac:spMk id="10" creationId="{9303D626-6D6B-241D-76C9-44BDE8D21BBF}"/>
          </ac:spMkLst>
        </pc:spChg>
        <pc:picChg chg="mod">
          <ac:chgData name="Bhagat Sai Reddy Saripalli" userId="8a65c6ec232301e5" providerId="LiveId" clId="{6A7D20FB-7C00-4879-B515-6617C8D713F3}" dt="2025-03-28T05:23:03.601" v="3571" actId="1076"/>
          <ac:picMkLst>
            <pc:docMk/>
            <pc:sldMk cId="2900356209" sldId="325"/>
            <ac:picMk id="9" creationId="{4C8CD49A-FE26-8539-C638-5C4A1C20C49C}"/>
          </ac:picMkLst>
        </pc:picChg>
      </pc:sldChg>
      <pc:sldChg chg="delSp modSp add mod modAnim">
        <pc:chgData name="Bhagat Sai Reddy Saripalli" userId="8a65c6ec232301e5" providerId="LiveId" clId="{6A7D20FB-7C00-4879-B515-6617C8D713F3}" dt="2025-03-28T05:23:28.686" v="3577" actId="1076"/>
        <pc:sldMkLst>
          <pc:docMk/>
          <pc:sldMk cId="446660721" sldId="326"/>
        </pc:sldMkLst>
        <pc:spChg chg="mod">
          <ac:chgData name="Bhagat Sai Reddy Saripalli" userId="8a65c6ec232301e5" providerId="LiveId" clId="{6A7D20FB-7C00-4879-B515-6617C8D713F3}" dt="2025-03-28T05:20:20.935" v="3303" actId="1076"/>
          <ac:spMkLst>
            <pc:docMk/>
            <pc:sldMk cId="446660721" sldId="326"/>
            <ac:spMk id="3" creationId="{E495030C-E9DA-A806-A650-64EDF2206515}"/>
          </ac:spMkLst>
        </pc:spChg>
        <pc:spChg chg="mod">
          <ac:chgData name="Bhagat Sai Reddy Saripalli" userId="8a65c6ec232301e5" providerId="LiveId" clId="{6A7D20FB-7C00-4879-B515-6617C8D713F3}" dt="2025-03-28T05:23:28.686" v="3577" actId="1076"/>
          <ac:spMkLst>
            <pc:docMk/>
            <pc:sldMk cId="446660721" sldId="326"/>
            <ac:spMk id="10" creationId="{CBD88C15-343C-C5FD-1B5C-033F6694F64A}"/>
          </ac:spMkLst>
        </pc:spChg>
        <pc:picChg chg="mod">
          <ac:chgData name="Bhagat Sai Reddy Saripalli" userId="8a65c6ec232301e5" providerId="LiveId" clId="{6A7D20FB-7C00-4879-B515-6617C8D713F3}" dt="2025-03-28T05:23:24.898" v="3576" actId="1076"/>
          <ac:picMkLst>
            <pc:docMk/>
            <pc:sldMk cId="446660721" sldId="326"/>
            <ac:picMk id="9" creationId="{0DCD2AB0-9289-FA10-50AB-7B26A0604F65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21:26.429" v="3321" actId="1076"/>
        <pc:sldMkLst>
          <pc:docMk/>
          <pc:sldMk cId="3867274398" sldId="327"/>
        </pc:sldMkLst>
        <pc:spChg chg="mod">
          <ac:chgData name="Bhagat Sai Reddy Saripalli" userId="8a65c6ec232301e5" providerId="LiveId" clId="{6A7D20FB-7C00-4879-B515-6617C8D713F3}" dt="2025-03-28T05:20:30.170" v="3315" actId="20577"/>
          <ac:spMkLst>
            <pc:docMk/>
            <pc:sldMk cId="3867274398" sldId="327"/>
            <ac:spMk id="2" creationId="{9FB68513-5352-A838-24B3-8C7F44961C6C}"/>
          </ac:spMkLst>
        </pc:spChg>
        <pc:picChg chg="add mod">
          <ac:chgData name="Bhagat Sai Reddy Saripalli" userId="8a65c6ec232301e5" providerId="LiveId" clId="{6A7D20FB-7C00-4879-B515-6617C8D713F3}" dt="2025-03-28T05:21:26.429" v="3321" actId="1076"/>
          <ac:picMkLst>
            <pc:docMk/>
            <pc:sldMk cId="3867274398" sldId="327"/>
            <ac:picMk id="1026" creationId="{2350CBA3-1DBE-9027-6DFF-A80C8CF78AFA}"/>
          </ac:picMkLst>
        </pc:picChg>
      </pc:sldChg>
      <pc:sldChg chg="modSp add mod ord">
        <pc:chgData name="Bhagat Sai Reddy Saripalli" userId="8a65c6ec232301e5" providerId="LiveId" clId="{6A7D20FB-7C00-4879-B515-6617C8D713F3}" dt="2025-03-28T05:24:34.148" v="3618" actId="1076"/>
        <pc:sldMkLst>
          <pc:docMk/>
          <pc:sldMk cId="1819218927" sldId="328"/>
        </pc:sldMkLst>
        <pc:spChg chg="mod">
          <ac:chgData name="Bhagat Sai Reddy Saripalli" userId="8a65c6ec232301e5" providerId="LiveId" clId="{6A7D20FB-7C00-4879-B515-6617C8D713F3}" dt="2025-03-28T05:22:46.039" v="3568" actId="1076"/>
          <ac:spMkLst>
            <pc:docMk/>
            <pc:sldMk cId="1819218927" sldId="328"/>
            <ac:spMk id="3" creationId="{CEB39100-F428-40B0-661C-B27C434C138C}"/>
          </ac:spMkLst>
        </pc:spChg>
        <pc:spChg chg="mod">
          <ac:chgData name="Bhagat Sai Reddy Saripalli" userId="8a65c6ec232301e5" providerId="LiveId" clId="{6A7D20FB-7C00-4879-B515-6617C8D713F3}" dt="2025-03-28T05:23:47.400" v="3587" actId="20577"/>
          <ac:spMkLst>
            <pc:docMk/>
            <pc:sldMk cId="1819218927" sldId="328"/>
            <ac:spMk id="10" creationId="{432F0C47-65D8-E589-6C69-9CCECF649373}"/>
          </ac:spMkLst>
        </pc:spChg>
        <pc:picChg chg="mod">
          <ac:chgData name="Bhagat Sai Reddy Saripalli" userId="8a65c6ec232301e5" providerId="LiveId" clId="{6A7D20FB-7C00-4879-B515-6617C8D713F3}" dt="2025-03-28T05:24:34.148" v="3618" actId="1076"/>
          <ac:picMkLst>
            <pc:docMk/>
            <pc:sldMk cId="1819218927" sldId="328"/>
            <ac:picMk id="9" creationId="{149BB17B-FF81-05FC-6DE6-4680E3C03A57}"/>
          </ac:picMkLst>
        </pc:picChg>
      </pc:sldChg>
      <pc:sldChg chg="modSp add del mod ord">
        <pc:chgData name="Bhagat Sai Reddy Saripalli" userId="8a65c6ec232301e5" providerId="LiveId" clId="{6A7D20FB-7C00-4879-B515-6617C8D713F3}" dt="2025-03-28T05:26:22.955" v="3652" actId="47"/>
        <pc:sldMkLst>
          <pc:docMk/>
          <pc:sldMk cId="297235174" sldId="329"/>
        </pc:sldMkLst>
      </pc:sldChg>
      <pc:sldChg chg="addSp delSp modSp add mod ord modAnim">
        <pc:chgData name="Bhagat Sai Reddy Saripalli" userId="8a65c6ec232301e5" providerId="LiveId" clId="{6A7D20FB-7C00-4879-B515-6617C8D713F3}" dt="2025-03-28T05:27:40.986" v="3754" actId="20577"/>
        <pc:sldMkLst>
          <pc:docMk/>
          <pc:sldMk cId="1897535926" sldId="330"/>
        </pc:sldMkLst>
        <pc:spChg chg="mod">
          <ac:chgData name="Bhagat Sai Reddy Saripalli" userId="8a65c6ec232301e5" providerId="LiveId" clId="{6A7D20FB-7C00-4879-B515-6617C8D713F3}" dt="2025-03-28T05:24:53.405" v="3642" actId="20577"/>
          <ac:spMkLst>
            <pc:docMk/>
            <pc:sldMk cId="1897535926" sldId="330"/>
            <ac:spMk id="2" creationId="{9AA21F4F-16AC-24F6-E1DC-D64622F80363}"/>
          </ac:spMkLst>
        </pc:spChg>
        <pc:spChg chg="add mod">
          <ac:chgData name="Bhagat Sai Reddy Saripalli" userId="8a65c6ec232301e5" providerId="LiveId" clId="{6A7D20FB-7C00-4879-B515-6617C8D713F3}" dt="2025-03-28T05:25:59.530" v="3651" actId="20577"/>
          <ac:spMkLst>
            <pc:docMk/>
            <pc:sldMk cId="1897535926" sldId="330"/>
            <ac:spMk id="6" creationId="{57087383-DB69-6DA9-D8AB-C15FD4D986B3}"/>
          </ac:spMkLst>
        </pc:spChg>
        <pc:spChg chg="add mod">
          <ac:chgData name="Bhagat Sai Reddy Saripalli" userId="8a65c6ec232301e5" providerId="LiveId" clId="{6A7D20FB-7C00-4879-B515-6617C8D713F3}" dt="2025-03-28T05:27:40.986" v="3754" actId="20577"/>
          <ac:spMkLst>
            <pc:docMk/>
            <pc:sldMk cId="1897535926" sldId="330"/>
            <ac:spMk id="7" creationId="{3856292D-D129-8C25-240E-E706787F86B6}"/>
          </ac:spMkLst>
        </pc:spChg>
        <pc:picChg chg="add mod">
          <ac:chgData name="Bhagat Sai Reddy Saripalli" userId="8a65c6ec232301e5" providerId="LiveId" clId="{6A7D20FB-7C00-4879-B515-6617C8D713F3}" dt="2025-03-28T05:25:36.824" v="3649" actId="1076"/>
          <ac:picMkLst>
            <pc:docMk/>
            <pc:sldMk cId="1897535926" sldId="330"/>
            <ac:picMk id="5" creationId="{BA8F8CC4-EE0E-E00F-986D-8A2ACACDE968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36:30.169" v="3859" actId="20577"/>
        <pc:sldMkLst>
          <pc:docMk/>
          <pc:sldMk cId="3664500045" sldId="331"/>
        </pc:sldMkLst>
        <pc:spChg chg="mod">
          <ac:chgData name="Bhagat Sai Reddy Saripalli" userId="8a65c6ec232301e5" providerId="LiveId" clId="{6A7D20FB-7C00-4879-B515-6617C8D713F3}" dt="2025-03-28T05:28:42.266" v="3797" actId="20577"/>
          <ac:spMkLst>
            <pc:docMk/>
            <pc:sldMk cId="3664500045" sldId="331"/>
            <ac:spMk id="2" creationId="{50018B51-4362-6132-9BC4-6BF0AEEF594C}"/>
          </ac:spMkLst>
        </pc:spChg>
        <pc:spChg chg="mod">
          <ac:chgData name="Bhagat Sai Reddy Saripalli" userId="8a65c6ec232301e5" providerId="LiveId" clId="{6A7D20FB-7C00-4879-B515-6617C8D713F3}" dt="2025-03-28T05:36:30.169" v="3859" actId="20577"/>
          <ac:spMkLst>
            <pc:docMk/>
            <pc:sldMk cId="3664500045" sldId="331"/>
            <ac:spMk id="6" creationId="{A1531BD5-0A55-3110-75AD-804C3889F9D5}"/>
          </ac:spMkLst>
        </pc:spChg>
        <pc:picChg chg="add mod">
          <ac:chgData name="Bhagat Sai Reddy Saripalli" userId="8a65c6ec232301e5" providerId="LiveId" clId="{6A7D20FB-7C00-4879-B515-6617C8D713F3}" dt="2025-03-28T05:28:53.331" v="3800" actId="1076"/>
          <ac:picMkLst>
            <pc:docMk/>
            <pc:sldMk cId="3664500045" sldId="331"/>
            <ac:picMk id="5" creationId="{427D1953-5D72-18C2-8A1F-CD4D6C8BCE9C}"/>
          </ac:picMkLst>
        </pc:picChg>
      </pc:sldChg>
      <pc:sldChg chg="addSp delSp modSp add mod delAnim modAnim">
        <pc:chgData name="Bhagat Sai Reddy Saripalli" userId="8a65c6ec232301e5" providerId="LiveId" clId="{6A7D20FB-7C00-4879-B515-6617C8D713F3}" dt="2025-03-28T05:43:12.848" v="3966" actId="1076"/>
        <pc:sldMkLst>
          <pc:docMk/>
          <pc:sldMk cId="3524573488" sldId="332"/>
        </pc:sldMkLst>
        <pc:spChg chg="mod">
          <ac:chgData name="Bhagat Sai Reddy Saripalli" userId="8a65c6ec232301e5" providerId="LiveId" clId="{6A7D20FB-7C00-4879-B515-6617C8D713F3}" dt="2025-03-28T05:38:24.225" v="3862" actId="20577"/>
          <ac:spMkLst>
            <pc:docMk/>
            <pc:sldMk cId="3524573488" sldId="332"/>
            <ac:spMk id="2" creationId="{BFF20C52-6B3F-1377-100A-B727CBFC2CB0}"/>
          </ac:spMkLst>
        </pc:spChg>
        <pc:spChg chg="add mod">
          <ac:chgData name="Bhagat Sai Reddy Saripalli" userId="8a65c6ec232301e5" providerId="LiveId" clId="{6A7D20FB-7C00-4879-B515-6617C8D713F3}" dt="2025-03-28T05:42:38.358" v="3893" actId="20577"/>
          <ac:spMkLst>
            <pc:docMk/>
            <pc:sldMk cId="3524573488" sldId="332"/>
            <ac:spMk id="6" creationId="{9E95E56F-082F-63DA-3790-AA5314BB8729}"/>
          </ac:spMkLst>
        </pc:spChg>
        <pc:spChg chg="add mod">
          <ac:chgData name="Bhagat Sai Reddy Saripalli" userId="8a65c6ec232301e5" providerId="LiveId" clId="{6A7D20FB-7C00-4879-B515-6617C8D713F3}" dt="2025-03-28T05:43:12.848" v="3966" actId="1076"/>
          <ac:spMkLst>
            <pc:docMk/>
            <pc:sldMk cId="3524573488" sldId="332"/>
            <ac:spMk id="7" creationId="{061080CD-C9EB-D457-0B2E-433D02ED225C}"/>
          </ac:spMkLst>
        </pc:spChg>
        <pc:picChg chg="add mod">
          <ac:chgData name="Bhagat Sai Reddy Saripalli" userId="8a65c6ec232301e5" providerId="LiveId" clId="{6A7D20FB-7C00-4879-B515-6617C8D713F3}" dt="2025-03-28T05:38:41.258" v="3867" actId="1076"/>
          <ac:picMkLst>
            <pc:docMk/>
            <pc:sldMk cId="3524573488" sldId="332"/>
            <ac:picMk id="5" creationId="{A12E05BA-7BD7-0057-30B7-020DE5E2F2C1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44:11.819" v="4006" actId="20577"/>
        <pc:sldMkLst>
          <pc:docMk/>
          <pc:sldMk cId="566296786" sldId="333"/>
        </pc:sldMkLst>
        <pc:spChg chg="mod">
          <ac:chgData name="Bhagat Sai Reddy Saripalli" userId="8a65c6ec232301e5" providerId="LiveId" clId="{6A7D20FB-7C00-4879-B515-6617C8D713F3}" dt="2025-03-28T05:43:17.239" v="3969" actId="20577"/>
          <ac:spMkLst>
            <pc:docMk/>
            <pc:sldMk cId="566296786" sldId="333"/>
            <ac:spMk id="2" creationId="{0029AB7D-A3A6-F233-8685-A23960C03A66}"/>
          </ac:spMkLst>
        </pc:spChg>
        <pc:spChg chg="mod">
          <ac:chgData name="Bhagat Sai Reddy Saripalli" userId="8a65c6ec232301e5" providerId="LiveId" clId="{6A7D20FB-7C00-4879-B515-6617C8D713F3}" dt="2025-03-28T05:44:11.819" v="4006" actId="20577"/>
          <ac:spMkLst>
            <pc:docMk/>
            <pc:sldMk cId="566296786" sldId="333"/>
            <ac:spMk id="7" creationId="{F9C5E309-D12A-EAC5-99FD-4F188266E841}"/>
          </ac:spMkLst>
        </pc:spChg>
        <pc:picChg chg="add mod">
          <ac:chgData name="Bhagat Sai Reddy Saripalli" userId="8a65c6ec232301e5" providerId="LiveId" clId="{6A7D20FB-7C00-4879-B515-6617C8D713F3}" dt="2025-03-28T05:43:56.292" v="3974" actId="1076"/>
          <ac:picMkLst>
            <pc:docMk/>
            <pc:sldMk cId="566296786" sldId="333"/>
            <ac:picMk id="4" creationId="{B4B8C51F-9609-40CA-EEAB-795D873BF725}"/>
          </ac:picMkLst>
        </pc:picChg>
      </pc:sldChg>
      <pc:sldChg chg="add del">
        <pc:chgData name="Bhagat Sai Reddy Saripalli" userId="8a65c6ec232301e5" providerId="LiveId" clId="{6A7D20FB-7C00-4879-B515-6617C8D713F3}" dt="2025-03-28T05:38:27.131" v="3864"/>
        <pc:sldMkLst>
          <pc:docMk/>
          <pc:sldMk cId="1109426560" sldId="333"/>
        </pc:sldMkLst>
      </pc:sldChg>
      <pc:sldChg chg="addSp delSp modSp add mod">
        <pc:chgData name="Bhagat Sai Reddy Saripalli" userId="8a65c6ec232301e5" providerId="LiveId" clId="{6A7D20FB-7C00-4879-B515-6617C8D713F3}" dt="2025-03-28T11:23:31.230" v="4779" actId="1036"/>
        <pc:sldMkLst>
          <pc:docMk/>
          <pc:sldMk cId="3443480987" sldId="334"/>
        </pc:sldMkLst>
        <pc:spChg chg="mod">
          <ac:chgData name="Bhagat Sai Reddy Saripalli" userId="8a65c6ec232301e5" providerId="LiveId" clId="{6A7D20FB-7C00-4879-B515-6617C8D713F3}" dt="2025-03-28T10:16:31.855" v="4021" actId="20577"/>
          <ac:spMkLst>
            <pc:docMk/>
            <pc:sldMk cId="3443480987" sldId="334"/>
            <ac:spMk id="2" creationId="{82D6077B-9405-937A-4A8A-F94D2E094095}"/>
          </ac:spMkLst>
        </pc:spChg>
        <pc:spChg chg="add del mod">
          <ac:chgData name="Bhagat Sai Reddy Saripalli" userId="8a65c6ec232301e5" providerId="LiveId" clId="{6A7D20FB-7C00-4879-B515-6617C8D713F3}" dt="2025-03-28T10:57:36.836" v="4168" actId="21"/>
          <ac:spMkLst>
            <pc:docMk/>
            <pc:sldMk cId="3443480987" sldId="334"/>
            <ac:spMk id="6" creationId="{A720D6FC-57A6-EF95-F9E7-9BC2AC867E90}"/>
          </ac:spMkLst>
        </pc:spChg>
        <pc:picChg chg="add mod">
          <ac:chgData name="Bhagat Sai Reddy Saripalli" userId="8a65c6ec232301e5" providerId="LiveId" clId="{6A7D20FB-7C00-4879-B515-6617C8D713F3}" dt="2025-03-28T11:23:31.230" v="4779" actId="1036"/>
          <ac:picMkLst>
            <pc:docMk/>
            <pc:sldMk cId="3443480987" sldId="334"/>
            <ac:picMk id="5" creationId="{AD60AB43-2C0F-F754-4EAF-9F8224B7BFD5}"/>
          </ac:picMkLst>
        </pc:picChg>
      </pc:sldChg>
      <pc:sldChg chg="delSp modSp add mod">
        <pc:chgData name="Bhagat Sai Reddy Saripalli" userId="8a65c6ec232301e5" providerId="LiveId" clId="{6A7D20FB-7C00-4879-B515-6617C8D713F3}" dt="2025-03-28T10:21:36.647" v="4124" actId="14100"/>
        <pc:sldMkLst>
          <pc:docMk/>
          <pc:sldMk cId="320330070" sldId="335"/>
        </pc:sldMkLst>
        <pc:spChg chg="mod">
          <ac:chgData name="Bhagat Sai Reddy Saripalli" userId="8a65c6ec232301e5" providerId="LiveId" clId="{6A7D20FB-7C00-4879-B515-6617C8D713F3}" dt="2025-03-28T10:17:37.549" v="4121" actId="20577"/>
          <ac:spMkLst>
            <pc:docMk/>
            <pc:sldMk cId="320330070" sldId="335"/>
            <ac:spMk id="2" creationId="{3713D459-940F-8556-7EE3-66010FD0FDDD}"/>
          </ac:spMkLst>
        </pc:spChg>
        <pc:spChg chg="mod">
          <ac:chgData name="Bhagat Sai Reddy Saripalli" userId="8a65c6ec232301e5" providerId="LiveId" clId="{6A7D20FB-7C00-4879-B515-6617C8D713F3}" dt="2025-03-28T10:21:36.647" v="4124" actId="14100"/>
          <ac:spMkLst>
            <pc:docMk/>
            <pc:sldMk cId="320330070" sldId="335"/>
            <ac:spMk id="6" creationId="{DE95A2E1-5A70-891B-248A-013E71533454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0:54:14.040" v="4136" actId="1076"/>
        <pc:sldMkLst>
          <pc:docMk/>
          <pc:sldMk cId="1584163666" sldId="336"/>
        </pc:sldMkLst>
        <pc:spChg chg="mod">
          <ac:chgData name="Bhagat Sai Reddy Saripalli" userId="8a65c6ec232301e5" providerId="LiveId" clId="{6A7D20FB-7C00-4879-B515-6617C8D713F3}" dt="2025-03-28T10:22:13.630" v="4130" actId="20577"/>
          <ac:spMkLst>
            <pc:docMk/>
            <pc:sldMk cId="1584163666" sldId="336"/>
            <ac:spMk id="2" creationId="{CE51AA3B-A8B9-52F2-DB4F-310255243284}"/>
          </ac:spMkLst>
        </pc:spChg>
        <pc:spChg chg="add mod">
          <ac:chgData name="Bhagat Sai Reddy Saripalli" userId="8a65c6ec232301e5" providerId="LiveId" clId="{6A7D20FB-7C00-4879-B515-6617C8D713F3}" dt="2025-03-28T10:54:14.040" v="4136" actId="1076"/>
          <ac:spMkLst>
            <pc:docMk/>
            <pc:sldMk cId="1584163666" sldId="336"/>
            <ac:spMk id="4" creationId="{5BB743F4-06A3-1B81-4097-5B344E1273FF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0:57:27.963" v="4164" actId="21"/>
        <pc:sldMkLst>
          <pc:docMk/>
          <pc:sldMk cId="1067155285" sldId="337"/>
        </pc:sldMkLst>
        <pc:spChg chg="mod">
          <ac:chgData name="Bhagat Sai Reddy Saripalli" userId="8a65c6ec232301e5" providerId="LiveId" clId="{6A7D20FB-7C00-4879-B515-6617C8D713F3}" dt="2025-03-28T10:54:23.068" v="4151" actId="20577"/>
          <ac:spMkLst>
            <pc:docMk/>
            <pc:sldMk cId="1067155285" sldId="337"/>
            <ac:spMk id="2" creationId="{2572DE02-4BF7-9EC7-E561-37ED5A6F6BA6}"/>
          </ac:spMkLst>
        </pc:spChg>
        <pc:picChg chg="add mod">
          <ac:chgData name="Bhagat Sai Reddy Saripalli" userId="8a65c6ec232301e5" providerId="LiveId" clId="{6A7D20FB-7C00-4879-B515-6617C8D713F3}" dt="2025-03-28T10:57:19.514" v="4158" actId="1076"/>
          <ac:picMkLst>
            <pc:docMk/>
            <pc:sldMk cId="1067155285" sldId="337"/>
            <ac:picMk id="7" creationId="{4974D6E0-7133-8D03-B656-A94A71A30851}"/>
          </ac:picMkLst>
        </pc:picChg>
      </pc:sldChg>
      <pc:sldChg chg="addSp delSp modSp add mod modAnim">
        <pc:chgData name="Bhagat Sai Reddy Saripalli" userId="8a65c6ec232301e5" providerId="LiveId" clId="{6A7D20FB-7C00-4879-B515-6617C8D713F3}" dt="2025-03-28T11:08:18.595" v="4373"/>
        <pc:sldMkLst>
          <pc:docMk/>
          <pc:sldMk cId="1184182708" sldId="338"/>
        </pc:sldMkLst>
        <pc:spChg chg="add mod">
          <ac:chgData name="Bhagat Sai Reddy Saripalli" userId="8a65c6ec232301e5" providerId="LiveId" clId="{6A7D20FB-7C00-4879-B515-6617C8D713F3}" dt="2025-03-28T10:58:07.296" v="4283" actId="20577"/>
          <ac:spMkLst>
            <pc:docMk/>
            <pc:sldMk cId="1184182708" sldId="338"/>
            <ac:spMk id="3" creationId="{77CC50AB-D0E2-0BDD-2E48-034A56602277}"/>
          </ac:spMkLst>
        </pc:spChg>
        <pc:spChg chg="add mod">
          <ac:chgData name="Bhagat Sai Reddy Saripalli" userId="8a65c6ec232301e5" providerId="LiveId" clId="{6A7D20FB-7C00-4879-B515-6617C8D713F3}" dt="2025-03-28T11:08:12.634" v="4372" actId="1076"/>
          <ac:spMkLst>
            <pc:docMk/>
            <pc:sldMk cId="1184182708" sldId="338"/>
            <ac:spMk id="4" creationId="{F9E91364-13F1-818C-CCBA-10633BB34348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1:16:04.618" v="4388" actId="1076"/>
        <pc:sldMkLst>
          <pc:docMk/>
          <pc:sldMk cId="1602437181" sldId="339"/>
        </pc:sldMkLst>
        <pc:spChg chg="mod">
          <ac:chgData name="Bhagat Sai Reddy Saripalli" userId="8a65c6ec232301e5" providerId="LiveId" clId="{6A7D20FB-7C00-4879-B515-6617C8D713F3}" dt="2025-03-28T11:08:27.176" v="4376" actId="20577"/>
          <ac:spMkLst>
            <pc:docMk/>
            <pc:sldMk cId="1602437181" sldId="339"/>
            <ac:spMk id="2" creationId="{7F640445-441B-14D6-6EC7-6ADFB0AFB07E}"/>
          </ac:spMkLst>
        </pc:spChg>
        <pc:picChg chg="add mod">
          <ac:chgData name="Bhagat Sai Reddy Saripalli" userId="8a65c6ec232301e5" providerId="LiveId" clId="{6A7D20FB-7C00-4879-B515-6617C8D713F3}" dt="2025-03-28T11:15:57.315" v="4386" actId="1076"/>
          <ac:picMkLst>
            <pc:docMk/>
            <pc:sldMk cId="1602437181" sldId="339"/>
            <ac:picMk id="4" creationId="{7902DC0A-D925-AD55-DF8C-47D87BEC4870}"/>
          </ac:picMkLst>
        </pc:picChg>
        <pc:picChg chg="add mod">
          <ac:chgData name="Bhagat Sai Reddy Saripalli" userId="8a65c6ec232301e5" providerId="LiveId" clId="{6A7D20FB-7C00-4879-B515-6617C8D713F3}" dt="2025-03-28T11:16:04.618" v="4388" actId="1076"/>
          <ac:picMkLst>
            <pc:docMk/>
            <pc:sldMk cId="1602437181" sldId="339"/>
            <ac:picMk id="8" creationId="{01ACA104-BD49-6E94-4F5C-5F6E613E9DD8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11:20:25.926" v="4724" actId="20577"/>
        <pc:sldMkLst>
          <pc:docMk/>
          <pc:sldMk cId="1066306875" sldId="340"/>
        </pc:sldMkLst>
        <pc:spChg chg="mod">
          <ac:chgData name="Bhagat Sai Reddy Saripalli" userId="8a65c6ec232301e5" providerId="LiveId" clId="{6A7D20FB-7C00-4879-B515-6617C8D713F3}" dt="2025-03-28T11:17:45.673" v="4404" actId="20577"/>
          <ac:spMkLst>
            <pc:docMk/>
            <pc:sldMk cId="1066306875" sldId="340"/>
            <ac:spMk id="2" creationId="{E607E62C-2B23-31C0-FD7D-A4BD1BF9A908}"/>
          </ac:spMkLst>
        </pc:spChg>
        <pc:spChg chg="add mod">
          <ac:chgData name="Bhagat Sai Reddy Saripalli" userId="8a65c6ec232301e5" providerId="LiveId" clId="{6A7D20FB-7C00-4879-B515-6617C8D713F3}" dt="2025-03-28T11:20:25.926" v="4724" actId="20577"/>
          <ac:spMkLst>
            <pc:docMk/>
            <pc:sldMk cId="1066306875" sldId="340"/>
            <ac:spMk id="3" creationId="{2F49C359-67DA-012D-DEF2-BF4159F77864}"/>
          </ac:spMkLst>
        </pc:spChg>
        <pc:spChg chg="add mod">
          <ac:chgData name="Bhagat Sai Reddy Saripalli" userId="8a65c6ec232301e5" providerId="LiveId" clId="{6A7D20FB-7C00-4879-B515-6617C8D713F3}" dt="2025-03-28T11:18:57.915" v="4555" actId="14100"/>
          <ac:spMkLst>
            <pc:docMk/>
            <pc:sldMk cId="1066306875" sldId="340"/>
            <ac:spMk id="5" creationId="{1ACFCD62-5A68-7F3D-9862-823AC9416CB8}"/>
          </ac:spMkLst>
        </pc:spChg>
        <pc:spChg chg="add mod">
          <ac:chgData name="Bhagat Sai Reddy Saripalli" userId="8a65c6ec232301e5" providerId="LiveId" clId="{6A7D20FB-7C00-4879-B515-6617C8D713F3}" dt="2025-03-28T11:19:27.489" v="4667" actId="1076"/>
          <ac:spMkLst>
            <pc:docMk/>
            <pc:sldMk cId="1066306875" sldId="340"/>
            <ac:spMk id="6" creationId="{ABF9F3C9-1110-5F0D-6785-02E9E14D1AE4}"/>
          </ac:spMkLst>
        </pc:spChg>
        <pc:spChg chg="add mod">
          <ac:chgData name="Bhagat Sai Reddy Saripalli" userId="8a65c6ec232301e5" providerId="LiveId" clId="{6A7D20FB-7C00-4879-B515-6617C8D713F3}" dt="2025-03-28T11:19:42.395" v="4710" actId="1076"/>
          <ac:spMkLst>
            <pc:docMk/>
            <pc:sldMk cId="1066306875" sldId="340"/>
            <ac:spMk id="7" creationId="{5077B572-28F2-F9CA-6D0F-086BE5041F9C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1:20:51.119" v="4726" actId="1076"/>
        <pc:sldMkLst>
          <pc:docMk/>
          <pc:sldMk cId="1987302425" sldId="341"/>
        </pc:sldMkLst>
        <pc:spChg chg="mod">
          <ac:chgData name="Bhagat Sai Reddy Saripalli" userId="8a65c6ec232301e5" providerId="LiveId" clId="{6A7D20FB-7C00-4879-B515-6617C8D713F3}" dt="2025-03-28T11:19:52.898" v="4718" actId="20577"/>
          <ac:spMkLst>
            <pc:docMk/>
            <pc:sldMk cId="1987302425" sldId="341"/>
            <ac:spMk id="2" creationId="{DA19DB55-5E87-A8CA-AC67-4846BE0B3A92}"/>
          </ac:spMkLst>
        </pc:spChg>
        <pc:picChg chg="add mod">
          <ac:chgData name="Bhagat Sai Reddy Saripalli" userId="8a65c6ec232301e5" providerId="LiveId" clId="{6A7D20FB-7C00-4879-B515-6617C8D713F3}" dt="2025-03-28T11:20:51.119" v="4726" actId="1076"/>
          <ac:picMkLst>
            <pc:docMk/>
            <pc:sldMk cId="1987302425" sldId="341"/>
            <ac:picMk id="8" creationId="{3F44C324-B798-0B56-7D06-594FEB76474B}"/>
          </ac:picMkLst>
        </pc:picChg>
      </pc:sldChg>
      <pc:sldChg chg="modSp new mod">
        <pc:chgData name="Bhagat Sai Reddy Saripalli" userId="8a65c6ec232301e5" providerId="LiveId" clId="{6A7D20FB-7C00-4879-B515-6617C8D713F3}" dt="2025-03-28T11:21:07.331" v="4736" actId="1076"/>
        <pc:sldMkLst>
          <pc:docMk/>
          <pc:sldMk cId="1812080667" sldId="342"/>
        </pc:sldMkLst>
        <pc:spChg chg="mod">
          <ac:chgData name="Bhagat Sai Reddy Saripalli" userId="8a65c6ec232301e5" providerId="LiveId" clId="{6A7D20FB-7C00-4879-B515-6617C8D713F3}" dt="2025-03-28T11:21:07.331" v="4736" actId="1076"/>
          <ac:spMkLst>
            <pc:docMk/>
            <pc:sldMk cId="1812080667" sldId="342"/>
            <ac:spMk id="2" creationId="{A041F725-6985-408A-FF7F-DDDC75D0F48B}"/>
          </ac:spMkLst>
        </pc:spChg>
      </pc:sldChg>
      <pc:sldChg chg="delSp modSp add mod">
        <pc:chgData name="Bhagat Sai Reddy Saripalli" userId="8a65c6ec232301e5" providerId="LiveId" clId="{6A7D20FB-7C00-4879-B515-6617C8D713F3}" dt="2025-03-28T11:22:15.517" v="4777"/>
        <pc:sldMkLst>
          <pc:docMk/>
          <pc:sldMk cId="3092993638" sldId="343"/>
        </pc:sldMkLst>
        <pc:spChg chg="mod">
          <ac:chgData name="Bhagat Sai Reddy Saripalli" userId="8a65c6ec232301e5" providerId="LiveId" clId="{6A7D20FB-7C00-4879-B515-6617C8D713F3}" dt="2025-03-28T11:21:22.306" v="4770" actId="20577"/>
          <ac:spMkLst>
            <pc:docMk/>
            <pc:sldMk cId="3092993638" sldId="343"/>
            <ac:spMk id="2" creationId="{1FD70B91-EAC7-7C73-20C9-A95DEA20B260}"/>
          </ac:spMkLst>
        </pc:spChg>
        <pc:spChg chg="mod">
          <ac:chgData name="Bhagat Sai Reddy Saripalli" userId="8a65c6ec232301e5" providerId="LiveId" clId="{6A7D20FB-7C00-4879-B515-6617C8D713F3}" dt="2025-03-28T11:22:15.517" v="4777"/>
          <ac:spMkLst>
            <pc:docMk/>
            <pc:sldMk cId="3092993638" sldId="343"/>
            <ac:spMk id="3" creationId="{D0DCEF63-0005-B6BF-A3B0-C15462AF5F25}"/>
          </ac:spMkLst>
        </pc:spChg>
      </pc:sldChg>
      <pc:sldChg chg="add del">
        <pc:chgData name="Bhagat Sai Reddy Saripalli" userId="8a65c6ec232301e5" providerId="LiveId" clId="{6A7D20FB-7C00-4879-B515-6617C8D713F3}" dt="2025-03-28T11:21:10.597" v="4738"/>
        <pc:sldMkLst>
          <pc:docMk/>
          <pc:sldMk cId="3953849752" sldId="343"/>
        </pc:sldMkLst>
      </pc:sldChg>
      <pc:sldChg chg="modSp add mod modAnim">
        <pc:chgData name="Bhagat Sai Reddy Saripalli" userId="8a65c6ec232301e5" providerId="LiveId" clId="{6A7D20FB-7C00-4879-B515-6617C8D713F3}" dt="2025-04-25T03:10:52.671" v="5450" actId="20577"/>
        <pc:sldMkLst>
          <pc:docMk/>
          <pc:sldMk cId="880280134" sldId="344"/>
        </pc:sldMkLst>
        <pc:spChg chg="mod">
          <ac:chgData name="Bhagat Sai Reddy Saripalli" userId="8a65c6ec232301e5" providerId="LiveId" clId="{6A7D20FB-7C00-4879-B515-6617C8D713F3}" dt="2025-04-25T02:58:22.089" v="5033" actId="1076"/>
          <ac:spMkLst>
            <pc:docMk/>
            <pc:sldMk cId="880280134" sldId="344"/>
            <ac:spMk id="3" creationId="{172C3E34-0681-F88A-3BD4-5D59C9B07ADC}"/>
          </ac:spMkLst>
        </pc:spChg>
        <pc:spChg chg="mod">
          <ac:chgData name="Bhagat Sai Reddy Saripalli" userId="8a65c6ec232301e5" providerId="LiveId" clId="{6A7D20FB-7C00-4879-B515-6617C8D713F3}" dt="2025-04-25T03:10:52.671" v="5450" actId="20577"/>
          <ac:spMkLst>
            <pc:docMk/>
            <pc:sldMk cId="880280134" sldId="344"/>
            <ac:spMk id="5" creationId="{5751D5B2-C689-B188-5D6B-D383DD81A92D}"/>
          </ac:spMkLst>
        </pc:spChg>
        <pc:spChg chg="mod">
          <ac:chgData name="Bhagat Sai Reddy Saripalli" userId="8a65c6ec232301e5" providerId="LiveId" clId="{6A7D20FB-7C00-4879-B515-6617C8D713F3}" dt="2025-04-25T03:10:09.364" v="5421"/>
          <ac:spMkLst>
            <pc:docMk/>
            <pc:sldMk cId="880280134" sldId="344"/>
            <ac:spMk id="7" creationId="{B61049FA-CE04-0F01-253E-D543C3DEB665}"/>
          </ac:spMkLst>
        </pc:spChg>
        <pc:spChg chg="mod">
          <ac:chgData name="Bhagat Sai Reddy Saripalli" userId="8a65c6ec232301e5" providerId="LiveId" clId="{6A7D20FB-7C00-4879-B515-6617C8D713F3}" dt="2025-04-25T03:10:12.834" v="5422" actId="1076"/>
          <ac:spMkLst>
            <pc:docMk/>
            <pc:sldMk cId="880280134" sldId="344"/>
            <ac:spMk id="9" creationId="{B8819C61-F32F-688D-8BCE-09EF5B9BE2B0}"/>
          </ac:spMkLst>
        </pc:spChg>
        <pc:spChg chg="mod">
          <ac:chgData name="Bhagat Sai Reddy Saripalli" userId="8a65c6ec232301e5" providerId="LiveId" clId="{6A7D20FB-7C00-4879-B515-6617C8D713F3}" dt="2025-04-25T02:55:13.496" v="4892" actId="20577"/>
          <ac:spMkLst>
            <pc:docMk/>
            <pc:sldMk cId="880280134" sldId="344"/>
            <ac:spMk id="11" creationId="{C2CF649D-988E-F613-0E68-C35C10BA4B41}"/>
          </ac:spMkLst>
        </pc:spChg>
      </pc:sldChg>
      <pc:sldChg chg="add del">
        <pc:chgData name="Bhagat Sai Reddy Saripalli" userId="8a65c6ec232301e5" providerId="LiveId" clId="{6A7D20FB-7C00-4879-B515-6617C8D713F3}" dt="2025-04-26T08:07:21.678" v="5584"/>
        <pc:sldMkLst>
          <pc:docMk/>
          <pc:sldMk cId="630332889" sldId="345"/>
        </pc:sldMkLst>
      </pc:sldChg>
      <pc:sldChg chg="modSp add mod">
        <pc:chgData name="Bhagat Sai Reddy Saripalli" userId="8a65c6ec232301e5" providerId="LiveId" clId="{6A7D20FB-7C00-4879-B515-6617C8D713F3}" dt="2025-04-26T08:07:38.819" v="5623" actId="20577"/>
        <pc:sldMkLst>
          <pc:docMk/>
          <pc:sldMk cId="3193821461" sldId="345"/>
        </pc:sldMkLst>
        <pc:spChg chg="mod">
          <ac:chgData name="Bhagat Sai Reddy Saripalli" userId="8a65c6ec232301e5" providerId="LiveId" clId="{6A7D20FB-7C00-4879-B515-6617C8D713F3}" dt="2025-04-26T08:07:38.819" v="5623" actId="20577"/>
          <ac:spMkLst>
            <pc:docMk/>
            <pc:sldMk cId="3193821461" sldId="345"/>
            <ac:spMk id="2" creationId="{55187B4F-C995-6B6A-1D28-798F60762338}"/>
          </ac:spMkLst>
        </pc:spChg>
      </pc:sldChg>
      <pc:sldChg chg="modSp add mod">
        <pc:chgData name="Bhagat Sai Reddy Saripalli" userId="8a65c6ec232301e5" providerId="LiveId" clId="{6A7D20FB-7C00-4879-B515-6617C8D713F3}" dt="2025-04-26T08:07:46.614" v="5633" actId="20577"/>
        <pc:sldMkLst>
          <pc:docMk/>
          <pc:sldMk cId="1702814087" sldId="346"/>
        </pc:sldMkLst>
        <pc:spChg chg="mod">
          <ac:chgData name="Bhagat Sai Reddy Saripalli" userId="8a65c6ec232301e5" providerId="LiveId" clId="{6A7D20FB-7C00-4879-B515-6617C8D713F3}" dt="2025-04-26T08:07:46.614" v="5633" actId="20577"/>
          <ac:spMkLst>
            <pc:docMk/>
            <pc:sldMk cId="1702814087" sldId="346"/>
            <ac:spMk id="2" creationId="{7CDCAF0E-8B80-BBED-B38F-C7DB72D4B3A5}"/>
          </ac:spMkLst>
        </pc:spChg>
      </pc:sldChg>
    </pc:docChg>
  </pc:docChgLst>
  <pc:docChgLst>
    <pc:chgData name="Hugo Khaou" userId="f62992148604c59e" providerId="LiveId" clId="{ABD4DE00-207C-428D-8037-68947B3E594F}"/>
    <pc:docChg chg="undo custSel addSld delSld modSld sldOrd">
      <pc:chgData name="Hugo Khaou" userId="f62992148604c59e" providerId="LiveId" clId="{ABD4DE00-207C-428D-8037-68947B3E594F}" dt="2025-03-10T07:13:34.191" v="6666" actId="1035"/>
      <pc:docMkLst>
        <pc:docMk/>
      </pc:docMkLst>
      <pc:sldChg chg="modSp new mod">
        <pc:chgData name="Hugo Khaou" userId="f62992148604c59e" providerId="LiveId" clId="{ABD4DE00-207C-428D-8037-68947B3E594F}" dt="2025-02-18T03:16:34.213" v="1361" actId="20577"/>
        <pc:sldMkLst>
          <pc:docMk/>
          <pc:sldMk cId="809003601" sldId="256"/>
        </pc:sldMkLst>
        <pc:spChg chg="mod">
          <ac:chgData name="Hugo Khaou" userId="f62992148604c59e" providerId="LiveId" clId="{ABD4DE00-207C-428D-8037-68947B3E594F}" dt="2025-02-18T03:16:34.213" v="1361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Hugo Khaou" userId="f62992148604c59e" providerId="LiveId" clId="{ABD4DE00-207C-428D-8037-68947B3E594F}" dt="2025-02-16T16:18:54.432" v="25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new mod">
        <pc:chgData name="Hugo Khaou" userId="f62992148604c59e" providerId="LiveId" clId="{ABD4DE00-207C-428D-8037-68947B3E594F}" dt="2025-02-16T16:19:06.023" v="259" actId="1076"/>
        <pc:sldMkLst>
          <pc:docMk/>
          <pc:sldMk cId="1788021393" sldId="257"/>
        </pc:sldMkLst>
        <pc:spChg chg="mod">
          <ac:chgData name="Hugo Khaou" userId="f62992148604c59e" providerId="LiveId" clId="{ABD4DE00-207C-428D-8037-68947B3E594F}" dt="2025-02-16T16:18:54.432" v="257"/>
          <ac:spMkLst>
            <pc:docMk/>
            <pc:sldMk cId="1788021393" sldId="257"/>
            <ac:spMk id="2" creationId="{441C5205-3BDC-B7B3-FF12-481B65EAE7F0}"/>
          </ac:spMkLst>
        </pc:spChg>
        <pc:spChg chg="add mod">
          <ac:chgData name="Hugo Khaou" userId="f62992148604c59e" providerId="LiveId" clId="{ABD4DE00-207C-428D-8037-68947B3E594F}" dt="2025-02-16T16:19:03.659" v="258" actId="1076"/>
          <ac:spMkLst>
            <pc:docMk/>
            <pc:sldMk cId="1788021393" sldId="257"/>
            <ac:spMk id="6" creationId="{FE44741C-049C-2747-C7F5-74EE9D3B6DE2}"/>
          </ac:spMkLst>
        </pc:spChg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3167012470" sldId="258"/>
        </pc:sldMkLst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1894275191" sldId="259"/>
        </pc:sldMkLst>
      </pc:sldChg>
      <pc:sldChg chg="addSp modSp add mod">
        <pc:chgData name="Hugo Khaou" userId="f62992148604c59e" providerId="LiveId" clId="{ABD4DE00-207C-428D-8037-68947B3E594F}" dt="2025-02-17T01:30:55.693" v="1177" actId="20577"/>
        <pc:sldMkLst>
          <pc:docMk/>
          <pc:sldMk cId="3834395405" sldId="260"/>
        </pc:sldMkLst>
      </pc:sldChg>
      <pc:sldChg chg="addSp delSp modSp add mod ord">
        <pc:chgData name="Hugo Khaou" userId="f62992148604c59e" providerId="LiveId" clId="{ABD4DE00-207C-428D-8037-68947B3E594F}" dt="2025-02-16T16:58:33.048" v="486" actId="20577"/>
        <pc:sldMkLst>
          <pc:docMk/>
          <pc:sldMk cId="1801318680" sldId="261"/>
        </pc:sldMkLst>
      </pc:sldChg>
      <pc:sldChg chg="modSp add mod">
        <pc:chgData name="Hugo Khaou" userId="f62992148604c59e" providerId="LiveId" clId="{ABD4DE00-207C-428D-8037-68947B3E594F}" dt="2025-02-21T00:50:45.873" v="3058"/>
        <pc:sldMkLst>
          <pc:docMk/>
          <pc:sldMk cId="2017492296" sldId="262"/>
        </pc:sldMkLst>
      </pc:sldChg>
      <pc:sldChg chg="addSp delSp modSp add mod modNotesTx">
        <pc:chgData name="Hugo Khaou" userId="f62992148604c59e" providerId="LiveId" clId="{ABD4DE00-207C-428D-8037-68947B3E594F}" dt="2025-02-20T01:52:36.752" v="1914" actId="20577"/>
        <pc:sldMkLst>
          <pc:docMk/>
          <pc:sldMk cId="3913432407" sldId="263"/>
        </pc:sldMkLst>
      </pc:sldChg>
      <pc:sldChg chg="addSp delSp modSp add mod">
        <pc:chgData name="Hugo Khaou" userId="f62992148604c59e" providerId="LiveId" clId="{ABD4DE00-207C-428D-8037-68947B3E594F}" dt="2025-02-21T04:26:15.334" v="4877"/>
        <pc:sldMkLst>
          <pc:docMk/>
          <pc:sldMk cId="3785931927" sldId="264"/>
        </pc:sldMkLst>
      </pc:sldChg>
      <pc:sldChg chg="addSp delSp modSp add mod">
        <pc:chgData name="Hugo Khaou" userId="f62992148604c59e" providerId="LiveId" clId="{ABD4DE00-207C-428D-8037-68947B3E594F}" dt="2025-02-19T03:33:42.074" v="1738" actId="20577"/>
        <pc:sldMkLst>
          <pc:docMk/>
          <pc:sldMk cId="960412144" sldId="265"/>
        </pc:sldMkLst>
      </pc:sldChg>
      <pc:sldChg chg="addSp modSp add mod">
        <pc:chgData name="Hugo Khaou" userId="f62992148604c59e" providerId="LiveId" clId="{ABD4DE00-207C-428D-8037-68947B3E594F}" dt="2025-02-26T10:43:43.500" v="5178"/>
        <pc:sldMkLst>
          <pc:docMk/>
          <pc:sldMk cId="276713131" sldId="266"/>
        </pc:sldMkLst>
      </pc:sldChg>
      <pc:sldChg chg="addSp modSp add mod">
        <pc:chgData name="Hugo Khaou" userId="f62992148604c59e" providerId="LiveId" clId="{ABD4DE00-207C-428D-8037-68947B3E594F}" dt="2025-02-20T01:59:35.412" v="2092" actId="20577"/>
        <pc:sldMkLst>
          <pc:docMk/>
          <pc:sldMk cId="212009735" sldId="267"/>
        </pc:sldMkLst>
      </pc:sldChg>
      <pc:sldChg chg="addSp modSp add mod">
        <pc:chgData name="Hugo Khaou" userId="f62992148604c59e" providerId="LiveId" clId="{ABD4DE00-207C-428D-8037-68947B3E594F}" dt="2025-02-21T02:02:48.674" v="3074" actId="20577"/>
        <pc:sldMkLst>
          <pc:docMk/>
          <pc:sldMk cId="3317144819" sldId="268"/>
        </pc:sldMkLst>
      </pc:sldChg>
      <pc:sldChg chg="add del">
        <pc:chgData name="Hugo Khaou" userId="f62992148604c59e" providerId="LiveId" clId="{ABD4DE00-207C-428D-8037-68947B3E594F}" dt="2025-02-20T01:53:46.690" v="1957" actId="47"/>
        <pc:sldMkLst>
          <pc:docMk/>
          <pc:sldMk cId="3995175486" sldId="269"/>
        </pc:sldMkLst>
      </pc:sldChg>
      <pc:sldChg chg="addSp modSp add mod">
        <pc:chgData name="Hugo Khaou" userId="f62992148604c59e" providerId="LiveId" clId="{ABD4DE00-207C-428D-8037-68947B3E594F}" dt="2025-02-20T01:54:01.515" v="1981" actId="20577"/>
        <pc:sldMkLst>
          <pc:docMk/>
          <pc:sldMk cId="3356918655" sldId="270"/>
        </pc:sldMkLst>
      </pc:sldChg>
      <pc:sldChg chg="addSp modSp add mod">
        <pc:chgData name="Hugo Khaou" userId="f62992148604c59e" providerId="LiveId" clId="{ABD4DE00-207C-428D-8037-68947B3E594F}" dt="2025-02-20T01:54:18.997" v="2002" actId="20577"/>
        <pc:sldMkLst>
          <pc:docMk/>
          <pc:sldMk cId="3017845916" sldId="271"/>
        </pc:sldMkLst>
      </pc:sldChg>
      <pc:sldChg chg="addSp modSp add mod">
        <pc:chgData name="Hugo Khaou" userId="f62992148604c59e" providerId="LiveId" clId="{ABD4DE00-207C-428D-8037-68947B3E594F}" dt="2025-02-21T04:07:15.469" v="4380" actId="20577"/>
        <pc:sldMkLst>
          <pc:docMk/>
          <pc:sldMk cId="3218696140" sldId="272"/>
        </pc:sldMkLst>
      </pc:sldChg>
      <pc:sldChg chg="addSp modSp add mod">
        <pc:chgData name="Hugo Khaou" userId="f62992148604c59e" providerId="LiveId" clId="{ABD4DE00-207C-428D-8037-68947B3E594F}" dt="2025-02-20T01:55:21.122" v="2037" actId="20577"/>
        <pc:sldMkLst>
          <pc:docMk/>
          <pc:sldMk cId="3709087574" sldId="273"/>
        </pc:sldMkLst>
      </pc:sldChg>
      <pc:sldChg chg="addSp modSp add mod">
        <pc:chgData name="Hugo Khaou" userId="f62992148604c59e" providerId="LiveId" clId="{ABD4DE00-207C-428D-8037-68947B3E594F}" dt="2025-02-20T02:01:59.784" v="2223" actId="20577"/>
        <pc:sldMkLst>
          <pc:docMk/>
          <pc:sldMk cId="1972414537" sldId="274"/>
        </pc:sldMkLst>
      </pc:sldChg>
      <pc:sldChg chg="addSp delSp modSp add mod ord">
        <pc:chgData name="Hugo Khaou" userId="f62992148604c59e" providerId="LiveId" clId="{ABD4DE00-207C-428D-8037-68947B3E594F}" dt="2025-02-21T00:51:19.893" v="3073" actId="20577"/>
        <pc:sldMkLst>
          <pc:docMk/>
          <pc:sldMk cId="1588463319" sldId="275"/>
        </pc:sldMkLst>
      </pc:sldChg>
      <pc:sldChg chg="addSp delSp modSp add mod">
        <pc:chgData name="Hugo Khaou" userId="f62992148604c59e" providerId="LiveId" clId="{ABD4DE00-207C-428D-8037-68947B3E594F}" dt="2025-02-20T02:28:16.508" v="2591" actId="1076"/>
        <pc:sldMkLst>
          <pc:docMk/>
          <pc:sldMk cId="487715317" sldId="276"/>
        </pc:sldMkLst>
        <pc:spChg chg="mod">
          <ac:chgData name="Hugo Khaou" userId="f62992148604c59e" providerId="LiveId" clId="{ABD4DE00-207C-428D-8037-68947B3E594F}" dt="2025-02-18T01:58:38.016" v="1306" actId="20577"/>
          <ac:spMkLst>
            <pc:docMk/>
            <pc:sldMk cId="487715317" sldId="276"/>
            <ac:spMk id="2" creationId="{7D619070-28CF-EFB7-D7D5-4349B10CD7B2}"/>
          </ac:spMkLst>
        </pc:spChg>
        <pc:spChg chg="mod">
          <ac:chgData name="Hugo Khaou" userId="f62992148604c59e" providerId="LiveId" clId="{ABD4DE00-207C-428D-8037-68947B3E594F}" dt="2025-02-20T02:25:06.346" v="2305" actId="1076"/>
          <ac:spMkLst>
            <pc:docMk/>
            <pc:sldMk cId="487715317" sldId="276"/>
            <ac:spMk id="6" creationId="{A1F00E9B-4AD6-2281-7FBA-2DBF55533616}"/>
          </ac:spMkLst>
        </pc:spChg>
        <pc:spChg chg="add mod">
          <ac:chgData name="Hugo Khaou" userId="f62992148604c59e" providerId="LiveId" clId="{ABD4DE00-207C-428D-8037-68947B3E594F}" dt="2025-02-20T02:26:23.974" v="2586" actId="20577"/>
          <ac:spMkLst>
            <pc:docMk/>
            <pc:sldMk cId="487715317" sldId="276"/>
            <ac:spMk id="11" creationId="{828A3EA9-8236-224A-FB0F-FFDBD2F8ED30}"/>
          </ac:spMkLst>
        </pc:spChg>
      </pc:sldChg>
      <pc:sldChg chg="addSp delSp modSp add mod">
        <pc:chgData name="Hugo Khaou" userId="f62992148604c59e" providerId="LiveId" clId="{ABD4DE00-207C-428D-8037-68947B3E594F}" dt="2025-02-20T02:32:52.974" v="2822" actId="33524"/>
        <pc:sldMkLst>
          <pc:docMk/>
          <pc:sldMk cId="254445508" sldId="277"/>
        </pc:sldMkLst>
      </pc:sldChg>
      <pc:sldChg chg="addSp modSp add mod">
        <pc:chgData name="Hugo Khaou" userId="f62992148604c59e" providerId="LiveId" clId="{ABD4DE00-207C-428D-8037-68947B3E594F}" dt="2025-02-20T02:36:18.553" v="3050" actId="20577"/>
        <pc:sldMkLst>
          <pc:docMk/>
          <pc:sldMk cId="2129805234" sldId="278"/>
        </pc:sldMkLst>
      </pc:sldChg>
      <pc:sldChg chg="modSp new del mod">
        <pc:chgData name="Hugo Khaou" userId="f62992148604c59e" providerId="LiveId" clId="{ABD4DE00-207C-428D-8037-68947B3E594F}" dt="2025-02-18T03:16:25.376" v="1337" actId="47"/>
        <pc:sldMkLst>
          <pc:docMk/>
          <pc:sldMk cId="3889020910" sldId="278"/>
        </pc:sldMkLst>
      </pc:sldChg>
      <pc:sldChg chg="addSp modSp add mod">
        <pc:chgData name="Hugo Khaou" userId="f62992148604c59e" providerId="LiveId" clId="{ABD4DE00-207C-428D-8037-68947B3E594F}" dt="2025-02-21T04:20:21.483" v="4784" actId="20577"/>
        <pc:sldMkLst>
          <pc:docMk/>
          <pc:sldMk cId="985434526" sldId="279"/>
        </pc:sldMkLst>
      </pc:sldChg>
      <pc:sldChg chg="addSp modSp add mod">
        <pc:chgData name="Hugo Khaou" userId="f62992148604c59e" providerId="LiveId" clId="{ABD4DE00-207C-428D-8037-68947B3E594F}" dt="2025-02-21T04:22:18.991" v="4845" actId="20577"/>
        <pc:sldMkLst>
          <pc:docMk/>
          <pc:sldMk cId="2611699969" sldId="280"/>
        </pc:sldMkLst>
      </pc:sldChg>
      <pc:sldChg chg="addSp modSp add mod">
        <pc:chgData name="Hugo Khaou" userId="f62992148604c59e" providerId="LiveId" clId="{ABD4DE00-207C-428D-8037-68947B3E594F}" dt="2025-02-21T04:26:55.572" v="4936" actId="6549"/>
        <pc:sldMkLst>
          <pc:docMk/>
          <pc:sldMk cId="3805218712" sldId="281"/>
        </pc:sldMkLst>
      </pc:sldChg>
      <pc:sldChg chg="addSp modSp add mod">
        <pc:chgData name="Hugo Khaou" userId="f62992148604c59e" providerId="LiveId" clId="{ABD4DE00-207C-428D-8037-68947B3E594F}" dt="2025-02-21T04:28:16.393" v="4954" actId="1076"/>
        <pc:sldMkLst>
          <pc:docMk/>
          <pc:sldMk cId="2435522974" sldId="282"/>
        </pc:sldMkLst>
      </pc:sldChg>
      <pc:sldChg chg="add del">
        <pc:chgData name="Hugo Khaou" userId="f62992148604c59e" providerId="LiveId" clId="{ABD4DE00-207C-428D-8037-68947B3E594F}" dt="2025-02-19T03:33:45.793" v="1739" actId="47"/>
        <pc:sldMkLst>
          <pc:docMk/>
          <pc:sldMk cId="256369946" sldId="283"/>
        </pc:sldMkLst>
      </pc:sldChg>
      <pc:sldChg chg="addSp modSp add mod">
        <pc:chgData name="Hugo Khaou" userId="f62992148604c59e" providerId="LiveId" clId="{ABD4DE00-207C-428D-8037-68947B3E594F}" dt="2025-02-26T14:26:36.233" v="5368" actId="20577"/>
        <pc:sldMkLst>
          <pc:docMk/>
          <pc:sldMk cId="1131694933" sldId="283"/>
        </pc:sldMkLst>
      </pc:sldChg>
      <pc:sldChg chg="addSp modSp add mod">
        <pc:chgData name="Hugo Khaou" userId="f62992148604c59e" providerId="LiveId" clId="{ABD4DE00-207C-428D-8037-68947B3E594F}" dt="2025-02-21T04:45:14.769" v="5151" actId="14100"/>
        <pc:sldMkLst>
          <pc:docMk/>
          <pc:sldMk cId="70349138" sldId="284"/>
        </pc:sldMkLst>
      </pc:sldChg>
      <pc:sldChg chg="addSp modSp add mod">
        <pc:chgData name="Hugo Khaou" userId="f62992148604c59e" providerId="LiveId" clId="{ABD4DE00-207C-428D-8037-68947B3E594F}" dt="2025-02-26T14:26:42.281" v="5369"/>
        <pc:sldMkLst>
          <pc:docMk/>
          <pc:sldMk cId="2112854879" sldId="285"/>
        </pc:sldMkLst>
      </pc:sldChg>
      <pc:sldChg chg="addSp modSp add mod">
        <pc:chgData name="Hugo Khaou" userId="f62992148604c59e" providerId="LiveId" clId="{ABD4DE00-207C-428D-8037-68947B3E594F}" dt="2025-02-26T14:26:46.284" v="5380" actId="20577"/>
        <pc:sldMkLst>
          <pc:docMk/>
          <pc:sldMk cId="718707550" sldId="286"/>
        </pc:sldMkLst>
      </pc:sldChg>
      <pc:sldChg chg="addSp modSp add mod">
        <pc:chgData name="Hugo Khaou" userId="f62992148604c59e" providerId="LiveId" clId="{ABD4DE00-207C-428D-8037-68947B3E594F}" dt="2025-02-26T14:46:08.264" v="5789" actId="6549"/>
        <pc:sldMkLst>
          <pc:docMk/>
          <pc:sldMk cId="2659265426" sldId="287"/>
        </pc:sldMkLst>
      </pc:sldChg>
      <pc:sldChg chg="addSp modSp add mod">
        <pc:chgData name="Hugo Khaou" userId="f62992148604c59e" providerId="LiveId" clId="{ABD4DE00-207C-428D-8037-68947B3E594F}" dt="2025-02-26T14:47:04.640" v="5906" actId="20577"/>
        <pc:sldMkLst>
          <pc:docMk/>
          <pc:sldMk cId="2663845899" sldId="288"/>
        </pc:sldMkLst>
      </pc:sldChg>
      <pc:sldChg chg="addSp modSp add mod">
        <pc:chgData name="Hugo Khaou" userId="f62992148604c59e" providerId="LiveId" clId="{ABD4DE00-207C-428D-8037-68947B3E594F}" dt="2025-02-21T02:24:11.388" v="3506" actId="20577"/>
        <pc:sldMkLst>
          <pc:docMk/>
          <pc:sldMk cId="1397936007" sldId="289"/>
        </pc:sldMkLst>
      </pc:sldChg>
      <pc:sldChg chg="addSp modSp add mod">
        <pc:chgData name="Hugo Khaou" userId="f62992148604c59e" providerId="LiveId" clId="{ABD4DE00-207C-428D-8037-68947B3E594F}" dt="2025-02-21T03:53:58.521" v="3944" actId="207"/>
        <pc:sldMkLst>
          <pc:docMk/>
          <pc:sldMk cId="424970151" sldId="290"/>
        </pc:sldMkLst>
      </pc:sldChg>
      <pc:sldChg chg="addSp modSp add mod">
        <pc:chgData name="Hugo Khaou" userId="f62992148604c59e" providerId="LiveId" clId="{ABD4DE00-207C-428D-8037-68947B3E594F}" dt="2025-02-21T04:00:46.025" v="4256" actId="207"/>
        <pc:sldMkLst>
          <pc:docMk/>
          <pc:sldMk cId="2114511116" sldId="291"/>
        </pc:sldMkLst>
      </pc:sldChg>
      <pc:sldChg chg="addSp modSp add mod">
        <pc:chgData name="Hugo Khaou" userId="f62992148604c59e" providerId="LiveId" clId="{ABD4DE00-207C-428D-8037-68947B3E594F}" dt="2025-03-10T07:12:30.121" v="6659" actId="1076"/>
        <pc:sldMkLst>
          <pc:docMk/>
          <pc:sldMk cId="2238344971" sldId="292"/>
        </pc:sldMkLst>
      </pc:sldChg>
      <pc:sldChg chg="addSp modSp add mod">
        <pc:chgData name="Hugo Khaou" userId="f62992148604c59e" providerId="LiveId" clId="{ABD4DE00-207C-428D-8037-68947B3E594F}" dt="2025-02-26T15:02:39.085" v="6325" actId="14100"/>
        <pc:sldMkLst>
          <pc:docMk/>
          <pc:sldMk cId="1374929980" sldId="293"/>
        </pc:sldMkLst>
      </pc:sldChg>
      <pc:sldChg chg="addSp delSp modSp add mod">
        <pc:chgData name="Hugo Khaou" userId="f62992148604c59e" providerId="LiveId" clId="{ABD4DE00-207C-428D-8037-68947B3E594F}" dt="2025-03-10T07:13:34.191" v="6666" actId="1035"/>
        <pc:sldMkLst>
          <pc:docMk/>
          <pc:sldMk cId="1824232738" sldId="294"/>
        </pc:sldMkLst>
      </pc:sldChg>
      <pc:sldChg chg="addSp modSp add mod">
        <pc:chgData name="Hugo Khaou" userId="f62992148604c59e" providerId="LiveId" clId="{ABD4DE00-207C-428D-8037-68947B3E594F}" dt="2025-02-27T00:21:20.763" v="6372" actId="1076"/>
        <pc:sldMkLst>
          <pc:docMk/>
          <pc:sldMk cId="589451197" sldId="295"/>
        </pc:sldMkLst>
      </pc:sldChg>
      <pc:sldChg chg="addSp modSp add mod">
        <pc:chgData name="Hugo Khaou" userId="f62992148604c59e" providerId="LiveId" clId="{ABD4DE00-207C-428D-8037-68947B3E594F}" dt="2025-02-27T00:21:42.088" v="6375" actId="14100"/>
        <pc:sldMkLst>
          <pc:docMk/>
          <pc:sldMk cId="2605612791" sldId="296"/>
        </pc:sldMkLst>
      </pc:sldChg>
      <pc:sldChg chg="addSp delSp modSp add mod modShow">
        <pc:chgData name="Hugo Khaou" userId="f62992148604c59e" providerId="LiveId" clId="{ABD4DE00-207C-428D-8037-68947B3E594F}" dt="2025-03-01T12:54:45.607" v="6423" actId="729"/>
        <pc:sldMkLst>
          <pc:docMk/>
          <pc:sldMk cId="679270571" sldId="297"/>
        </pc:sldMkLst>
      </pc:sldChg>
      <pc:sldChg chg="addSp delSp modSp add mod ord">
        <pc:chgData name="Hugo Khaou" userId="f62992148604c59e" providerId="LiveId" clId="{ABD4DE00-207C-428D-8037-68947B3E594F}" dt="2025-02-26T14:49:25.347" v="6005" actId="20577"/>
        <pc:sldMkLst>
          <pc:docMk/>
          <pc:sldMk cId="2651304720" sldId="298"/>
        </pc:sldMkLst>
      </pc:sldChg>
      <pc:sldChg chg="addSp modSp add mod">
        <pc:chgData name="Hugo Khaou" userId="f62992148604c59e" providerId="LiveId" clId="{ABD4DE00-207C-428D-8037-68947B3E594F}" dt="2025-02-21T04:48:25.649" v="5177" actId="115"/>
        <pc:sldMkLst>
          <pc:docMk/>
          <pc:sldMk cId="2824571884" sldId="299"/>
        </pc:sldMkLst>
      </pc:sldChg>
      <pc:sldChg chg="delSp modSp add mod">
        <pc:chgData name="Hugo Khaou" userId="f62992148604c59e" providerId="LiveId" clId="{ABD4DE00-207C-428D-8037-68947B3E594F}" dt="2025-02-26T14:26:55.346" v="5413" actId="20577"/>
        <pc:sldMkLst>
          <pc:docMk/>
          <pc:sldMk cId="2739447227" sldId="300"/>
        </pc:sldMkLst>
      </pc:sldChg>
      <pc:sldChg chg="addSp delSp modSp add mod ord">
        <pc:chgData name="Hugo Khaou" userId="f62992148604c59e" providerId="LiveId" clId="{ABD4DE00-207C-428D-8037-68947B3E594F}" dt="2025-02-27T00:22:15.091" v="6378" actId="1076"/>
        <pc:sldMkLst>
          <pc:docMk/>
          <pc:sldMk cId="4267992658" sldId="301"/>
        </pc:sldMkLst>
      </pc:sldChg>
      <pc:sldChg chg="modSp add mod">
        <pc:chgData name="Hugo Khaou" userId="f62992148604c59e" providerId="LiveId" clId="{ABD4DE00-207C-428D-8037-68947B3E594F}" dt="2025-02-26T14:53:38.274" v="6321" actId="20577"/>
        <pc:sldMkLst>
          <pc:docMk/>
          <pc:sldMk cId="3625639819" sldId="302"/>
        </pc:sldMkLst>
      </pc:sldChg>
      <pc:sldChg chg="addSp delSp modSp add mod">
        <pc:chgData name="Hugo Khaou" userId="f62992148604c59e" providerId="LiveId" clId="{ABD4DE00-207C-428D-8037-68947B3E594F}" dt="2025-03-01T12:55:56.928" v="6452" actId="1076"/>
        <pc:sldMkLst>
          <pc:docMk/>
          <pc:sldMk cId="522110098" sldId="303"/>
        </pc:sldMkLst>
      </pc:sldChg>
      <pc:sldChg chg="addSp delSp modSp add mod">
        <pc:chgData name="Hugo Khaou" userId="f62992148604c59e" providerId="LiveId" clId="{ABD4DE00-207C-428D-8037-68947B3E594F}" dt="2025-03-01T13:03:47.935" v="6511" actId="1076"/>
        <pc:sldMkLst>
          <pc:docMk/>
          <pc:sldMk cId="3693566672" sldId="304"/>
        </pc:sldMkLst>
      </pc:sldChg>
      <pc:sldChg chg="addSp modSp add mod">
        <pc:chgData name="Hugo Khaou" userId="f62992148604c59e" providerId="LiveId" clId="{ABD4DE00-207C-428D-8037-68947B3E594F}" dt="2025-03-01T13:04:07.741" v="6516" actId="14100"/>
        <pc:sldMkLst>
          <pc:docMk/>
          <pc:sldMk cId="837962970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BC9-57FF-4888-BEA3-57B4DD65BB06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F683-FC30-4ACD-99B3-25EEAD52AC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0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5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E3BB8-380B-4890-B849-FD2ABD50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9848B-A4E4-3BD1-1156-65659AA15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7D275-4E15-2B09-7429-9284BF414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40E91-DE66-1788-A80F-EBCA3FD8B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918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B2323-D407-CD8F-F746-B473C2F90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978C-8343-ACF8-ED62-39608A449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F3316-4468-0644-6332-3D7241835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43D3-F8CD-1EE1-5A23-90364A1AF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74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2EF7-85A0-AF08-F939-36CAC17F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3B06D-E1C4-747B-98BC-5B8CAB6A9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98AA64-FD6F-3578-5B81-D47ACD179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257D9-63DF-B198-9184-13FB5E827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7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2AE21-FF01-BF09-C33C-6F2841B6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7EE20-E73C-37DD-9ABF-F10146CD1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E019CB-8C70-48CD-BC44-2C90ACACF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34AFE-1A59-EB1F-CE77-8328B8D25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2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333E-7CC2-48B9-1F89-777BC0FBD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44DA8-3987-77C3-6864-8741B4A21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AF7AC-5D70-BE65-31F8-2B8ECB646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A9EC-3752-D323-16CF-09EEC9ECD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24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79127-0F8B-669D-3373-383F7BD63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7C4BE-F540-D796-68F0-20715B219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AC7E5-0DEB-E115-A882-5D6F3AF0E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BF3C-CB44-763A-FC37-5FEEDDC29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31FE-9E9C-492C-327E-AB064784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EF06B-3609-85EA-F09B-A71CC59FB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76C4D0-606B-3F65-1FAF-719D8F97E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7FEF0-20D0-173E-734E-99CE1E052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241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FC53-8975-5808-8773-D0368A5DC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2F1A6-22E6-9CCA-C658-CEC495D94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B61D39-A57B-1BC3-EBAD-B49895864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719C4-1926-4AE7-52D4-65E481408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9149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A5587-166F-8131-6C75-72A013AFE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E9489-CA13-CB81-3B48-5D2CD8D51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A27F6-3607-29B6-2709-23068AAF7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07BF7-7B23-0743-4BC4-C9931FC93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084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726F-C424-D981-B41F-C650DAA9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4EA196-A7DE-C3AE-8463-3B52043F5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B40C6-4F8F-FAF3-5050-65D7FA331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8087E-8D5F-AE75-4565-58696F045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33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77917-9636-FBFF-CABC-E5F21E967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5C07D8-8599-C688-92AB-DAC9DBF20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D939B-3B1F-6C32-D5EF-12FA72A20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E856-0C0E-A3CC-7939-22DF23DB0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1571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F4EAA-9A3F-5437-2F6F-97F6AA25C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B1C38-34E7-BBA2-31D9-2EAF2F8670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9F697-BCED-7A7E-CA27-3A96E8BF4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40201-D590-6712-FBEB-36FF59936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370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D9C2E-0AAF-13A1-0490-0318D3DA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BDF39-FB16-5D99-40BC-6130DC542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190DF-D138-6F2D-A1D5-555ED874F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D63C1-0005-52E1-020A-A8157D3C9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432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31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F475E-1429-7189-7FB2-8BE93E20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F9BEA-4605-2566-41ED-118D1F64C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5D754-CBFB-636A-54AB-0B1453D7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01D44-4F28-D1CD-179D-E2B22EE0B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4987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A29E6-4501-B54A-91AE-68024EC3C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D32AC-5820-4A86-5789-FBC60EDBE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092F0-0FB0-CC57-01BD-EE41C50D0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FBB96-BC41-2E93-DD29-4950F6CA5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154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962E7-8371-6474-F60A-F8863F985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12DE6-C678-CAC7-FBCE-C37854A82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37DE5-C846-E3EE-2B05-9177521E6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4BDC5-C96A-EBA4-DFE8-09C776ED8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8164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33644B72-ED73-6D28-1DAB-1A85C718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>
            <a:extLst>
              <a:ext uri="{FF2B5EF4-FFF2-40B4-BE49-F238E27FC236}">
                <a16:creationId xmlns:a16="http://schemas.microsoft.com/office/drawing/2014/main" id="{BADC57EF-A5CD-958C-50DB-F95294DC3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>
            <a:extLst>
              <a:ext uri="{FF2B5EF4-FFF2-40B4-BE49-F238E27FC236}">
                <a16:creationId xmlns:a16="http://schemas.microsoft.com/office/drawing/2014/main" id="{AB8D3D0F-904C-F6AF-84F0-11D687AA8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852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4CD26-CE69-17D8-1A95-CA91178A1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3A08BF-E62A-DF74-E791-C4017382F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E3313-1642-DBD8-D7B8-56878A80E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7B15-EDE7-28C0-753C-38ACFDDCA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52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8029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91336-3724-B29B-4994-319897BD8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0CA159-F16D-9017-8087-358FAEAEC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D48512-AAF0-91FC-E5F9-15CD252B5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62CB7-36BC-426C-A570-55B60A7FF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53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319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E5F9C-6F4E-5A11-112E-4FD39649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5A12C-D40C-A0CA-D507-41620B4F6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692EB-D537-36B8-9D30-C5F0C743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8CDE-AA4B-F1F2-D5CF-3D112D6B0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535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91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57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288E-65B7-7A32-5E74-C075EE89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20066-178E-A582-986A-649B1261A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E01C02-7010-3EBF-E827-428019108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82AD7-C5E4-DA4B-5888-1D45A1639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07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ACD04-AD31-9F42-E51A-3E369C06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33CBB-B138-B211-0B5E-7A7C5010C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8CDDB-2068-CE80-ADE3-8969C393D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F7E7-2646-2254-7861-1B8A4281D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02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0D24-CC20-40BB-4E1E-599E5341F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53E5D-FD30-B606-F065-0D179E867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18194-8255-35CA-09DB-E3921E37E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9C31-8DF3-D670-B5CD-01FD21A9E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05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0CD2F-6268-4D4E-A105-43FB0F6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B7689-4F9D-F165-99A4-21D6E5FF0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8E4DB-2B6E-DB6C-B98C-49C46274C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FA471-AE43-3F99-A74D-77AEA2404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18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9090B-DAB2-DBA2-AFA6-061875BE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CDB0F6-E63C-A0A0-F47E-59F4121AB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ECE2B-5E78-F5C6-B40F-863373132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5995A-9C9C-845C-1B8E-07455CA4B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22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7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976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083233" y="3089251"/>
            <a:ext cx="6024800" cy="17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1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00" y="6217631"/>
            <a:ext cx="73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083233" y="5040999"/>
            <a:ext cx="6024800" cy="508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5317033" y="1475037"/>
            <a:ext cx="1557200" cy="10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667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9789000" y="-1641967"/>
            <a:ext cx="3746800" cy="37468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-901900" y="5511467"/>
            <a:ext cx="2290400" cy="229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0490567" y="-615233"/>
            <a:ext cx="2009600" cy="200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/>
          <p:nvPr/>
        </p:nvSpPr>
        <p:spPr>
          <a:xfrm>
            <a:off x="-520700" y="-723167"/>
            <a:ext cx="1909200" cy="190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00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9823033" y="-1132833"/>
            <a:ext cx="1909200" cy="1909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11296600" y="6217631"/>
            <a:ext cx="731600" cy="4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952000" y="864400"/>
            <a:ext cx="102844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455233" y="6217632"/>
            <a:ext cx="2156800" cy="21568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73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9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8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1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4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9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8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10/5/2025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34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ngdanielliang.github.io/animation/web/QuickSortNew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4CBA-6C2F-C075-273C-66FF4833B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8: Message Passing and Stateful Objects</a:t>
            </a:r>
            <a:endParaRPr lang="en-S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42CCDD-9718-396F-D550-A9F525FD2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0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39C6-713A-7F51-A735-8A6EC35CF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A8BD-A6CA-631B-6CDA-F388227A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CBDAC-047C-1BB3-50A7-837F4DD4FA0B}"/>
              </a:ext>
            </a:extLst>
          </p:cNvPr>
          <p:cNvSpPr txBox="1"/>
          <p:nvPr/>
        </p:nvSpPr>
        <p:spPr>
          <a:xfrm>
            <a:off x="1577048" y="2674351"/>
            <a:ext cx="9037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Our goal: To modify a variable from the enclosing scope</a:t>
            </a:r>
          </a:p>
        </p:txBody>
      </p:sp>
    </p:spTree>
    <p:extLst>
      <p:ext uri="{BB962C8B-B14F-4D97-AF65-F5344CB8AC3E}">
        <p14:creationId xmlns:p14="http://schemas.microsoft.com/office/powerpoint/2010/main" val="421296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FF087-45C1-3AF3-8DFE-863EB806F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FDDF-BD0F-D71F-D633-AB8BE2F4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Scoping Issues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AE92E-1A75-135E-C1EC-A31BD7ECDAAA}"/>
              </a:ext>
            </a:extLst>
          </p:cNvPr>
          <p:cNvSpPr txBox="1"/>
          <p:nvPr/>
        </p:nvSpPr>
        <p:spPr>
          <a:xfrm>
            <a:off x="3090672" y="186107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will be the outputs of the following functions?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E329-E5D6-7B07-34ED-D570A292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3" y="2584940"/>
            <a:ext cx="2506532" cy="3020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93A27-D9FB-49DD-563D-BF3E60011C08}"/>
              </a:ext>
            </a:extLst>
          </p:cNvPr>
          <p:cNvSpPr txBox="1"/>
          <p:nvPr/>
        </p:nvSpPr>
        <p:spPr>
          <a:xfrm>
            <a:off x="425285" y="5623729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10, 10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BD5568-808B-1F9F-7DA6-B332EB34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79" y="2584940"/>
            <a:ext cx="2371098" cy="32234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3D1CB5-7F5F-3187-2273-D60737FB7CF2}"/>
              </a:ext>
            </a:extLst>
          </p:cNvPr>
          <p:cNvSpPr txBox="1"/>
          <p:nvPr/>
        </p:nvSpPr>
        <p:spPr>
          <a:xfrm>
            <a:off x="3369189" y="5760123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5, 10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3B807C5-2E8A-A247-8101-D0307CCC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130" y="2584940"/>
            <a:ext cx="2373646" cy="33558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6F666C-CD5B-9417-5530-FEFFC0280A1E}"/>
              </a:ext>
            </a:extLst>
          </p:cNvPr>
          <p:cNvSpPr txBox="1"/>
          <p:nvPr/>
        </p:nvSpPr>
        <p:spPr>
          <a:xfrm>
            <a:off x="6481130" y="5928082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Error!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F287AC-ECFC-6ABD-C84E-C92911248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941" y="2584939"/>
            <a:ext cx="2455966" cy="32234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924586-72AC-F00D-FFB6-CF030C797852}"/>
              </a:ext>
            </a:extLst>
          </p:cNvPr>
          <p:cNvSpPr txBox="1"/>
          <p:nvPr/>
        </p:nvSpPr>
        <p:spPr>
          <a:xfrm>
            <a:off x="9628290" y="5835288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5891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D5FA-3F1E-8639-E411-7389A8CE3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C628-56D6-8CD7-3A12-2B41B381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Scoping Issues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66863-4807-B1EF-C243-5DC17783968F}"/>
              </a:ext>
            </a:extLst>
          </p:cNvPr>
          <p:cNvSpPr txBox="1"/>
          <p:nvPr/>
        </p:nvSpPr>
        <p:spPr>
          <a:xfrm>
            <a:off x="2827289" y="1925619"/>
            <a:ext cx="6537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Moral: Be extremely careful when reassigning variables from outer scope!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52B38-1ECB-2EE3-E687-40B320AB0B27}"/>
              </a:ext>
            </a:extLst>
          </p:cNvPr>
          <p:cNvSpPr txBox="1"/>
          <p:nvPr/>
        </p:nvSpPr>
        <p:spPr>
          <a:xfrm>
            <a:off x="2839481" y="3691666"/>
            <a:ext cx="6537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 moment python sees a reassignment (=) operator, the variables becomes local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CEF5A-903C-918B-97CD-C97CCAF8B775}"/>
              </a:ext>
            </a:extLst>
          </p:cNvPr>
          <p:cNvSpPr txBox="1"/>
          <p:nvPr/>
        </p:nvSpPr>
        <p:spPr>
          <a:xfrm>
            <a:off x="2827289" y="5457713"/>
            <a:ext cx="653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So how can we get around this?</a:t>
            </a:r>
          </a:p>
        </p:txBody>
      </p:sp>
    </p:spTree>
    <p:extLst>
      <p:ext uri="{BB962C8B-B14F-4D97-AF65-F5344CB8AC3E}">
        <p14:creationId xmlns:p14="http://schemas.microsoft.com/office/powerpoint/2010/main" val="1378194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9EA33-5CBD-B618-0D49-8FE85FE7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B5BE-E72C-A9BC-FF21-C4EA211F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Scoping Solutions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4F0D9-2AB1-538C-7DFB-1854C256F4C2}"/>
              </a:ext>
            </a:extLst>
          </p:cNvPr>
          <p:cNvSpPr txBox="1"/>
          <p:nvPr/>
        </p:nvSpPr>
        <p:spPr>
          <a:xfrm>
            <a:off x="3090672" y="186107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will be the outputs of the following functions?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02783-EF5F-DA71-6374-0B784299563E}"/>
              </a:ext>
            </a:extLst>
          </p:cNvPr>
          <p:cNvSpPr txBox="1"/>
          <p:nvPr/>
        </p:nvSpPr>
        <p:spPr>
          <a:xfrm>
            <a:off x="2276758" y="5736870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5, 5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F2118-1A26-1DA4-03B3-2085CD3BA455}"/>
              </a:ext>
            </a:extLst>
          </p:cNvPr>
          <p:cNvSpPr txBox="1"/>
          <p:nvPr/>
        </p:nvSpPr>
        <p:spPr>
          <a:xfrm>
            <a:off x="6108192" y="5677013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5, 5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A7339-6FB1-6F0C-E460-3EBFE620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49" y="2473109"/>
            <a:ext cx="2150176" cy="320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08F63-981F-88DD-FF54-AC6FDE71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551" y="2400156"/>
            <a:ext cx="2542547" cy="3203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3048F-C6EC-FD95-FADC-61976674BD02}"/>
              </a:ext>
            </a:extLst>
          </p:cNvPr>
          <p:cNvSpPr txBox="1"/>
          <p:nvPr/>
        </p:nvSpPr>
        <p:spPr>
          <a:xfrm>
            <a:off x="277548" y="2709446"/>
            <a:ext cx="1734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Global is used to bring in a global variable, nonlocal to bring in a variables from outer scope (e.g. function)</a:t>
            </a:r>
          </a:p>
        </p:txBody>
      </p:sp>
    </p:spTree>
    <p:extLst>
      <p:ext uri="{BB962C8B-B14F-4D97-AF65-F5344CB8AC3E}">
        <p14:creationId xmlns:p14="http://schemas.microsoft.com/office/powerpoint/2010/main" val="123263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6A8C6-E1B9-A1E6-193B-9F8A6A257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CF0A-412F-03BD-416D-C19BB975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Scoping Solutions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BEB41-BC5A-9F49-2B91-20CA35A048BA}"/>
              </a:ext>
            </a:extLst>
          </p:cNvPr>
          <p:cNvSpPr txBox="1"/>
          <p:nvPr/>
        </p:nvSpPr>
        <p:spPr>
          <a:xfrm>
            <a:off x="3090672" y="186107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will be the outputs of the following functions?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5499D-9410-A395-FB68-CDBFF84BE126}"/>
              </a:ext>
            </a:extLst>
          </p:cNvPr>
          <p:cNvSpPr txBox="1"/>
          <p:nvPr/>
        </p:nvSpPr>
        <p:spPr>
          <a:xfrm>
            <a:off x="1198124" y="5604060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7, 10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1A13D-99FB-138B-B49E-C7BB2946C151}"/>
              </a:ext>
            </a:extLst>
          </p:cNvPr>
          <p:cNvSpPr txBox="1"/>
          <p:nvPr/>
        </p:nvSpPr>
        <p:spPr>
          <a:xfrm>
            <a:off x="4912636" y="5620055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5, 10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E7D3-73BF-D39F-9FCC-EF959E28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51" y="2530290"/>
            <a:ext cx="2429214" cy="2943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3E7EED-EEA9-2881-3420-702CC2ED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16" y="2400156"/>
            <a:ext cx="2391109" cy="3219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2C4DF3-A521-8A4F-A361-F66B995D4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504" y="2400156"/>
            <a:ext cx="2305372" cy="3372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206E1F-8F38-61FD-A157-EFE4B54A737D}"/>
              </a:ext>
            </a:extLst>
          </p:cNvPr>
          <p:cNvSpPr txBox="1"/>
          <p:nvPr/>
        </p:nvSpPr>
        <p:spPr>
          <a:xfrm>
            <a:off x="8868142" y="5804721"/>
            <a:ext cx="215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7, 5</a:t>
            </a:r>
          </a:p>
        </p:txBody>
      </p:sp>
    </p:spTree>
    <p:extLst>
      <p:ext uri="{BB962C8B-B14F-4D97-AF65-F5344CB8AC3E}">
        <p14:creationId xmlns:p14="http://schemas.microsoft.com/office/powerpoint/2010/main" val="251979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5384A-E08A-2E13-0F3C-9EAC949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D0F-121B-C8EA-7275-500CDFD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Solution 1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FCEA4-7AC9-071E-DE81-58D74683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36" y="1909905"/>
            <a:ext cx="5673727" cy="411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3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97A2-E1D6-F56F-E5F0-6FC38F15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91DF-509E-85F6-AA31-7A869767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Solution 2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BBA99-C10F-D108-C5E2-90D8EB17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235" y="2084327"/>
            <a:ext cx="5633530" cy="37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9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64E32-9FD3-AE36-6952-F1AE83A9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E0C6-7A12-5DC9-4085-8D11138A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(a)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73943-9E62-E727-F954-BFD68560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78" y="1800435"/>
            <a:ext cx="4105444" cy="42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9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6F6A6-6099-E0D9-CFDD-9B78A25AC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BCDA-782D-38E6-5062-2CA65218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(a) Solution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AD397-C6BA-4394-B4BC-E1193B54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8" y="2026330"/>
            <a:ext cx="4661859" cy="4355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4896B-27AD-BD2A-9F4F-6EB223CF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71" y="2025203"/>
            <a:ext cx="4525813" cy="44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5197-F23F-9D7C-7265-DF426C3C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4110-A1CC-AFA0-987F-D4690B1C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(b)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77BB-BB3B-C622-B481-974AE847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66" y="2260793"/>
            <a:ext cx="7813868" cy="32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4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205-3BDC-B7B3-FF12-481B65EA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Question Analysis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6A24F-316E-0877-44FC-E4DAA1B4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67" y="1940769"/>
            <a:ext cx="6931650" cy="4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3D62-B283-F807-3681-937A3AC7D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A25-740D-A39E-0A24-651B0040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(b)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862EF-9E11-2E6D-45EC-F285DD0E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63" y="1929166"/>
            <a:ext cx="4487858" cy="4563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E93E5-D669-BAA6-0B0C-DE6FB9A0D928}"/>
              </a:ext>
            </a:extLst>
          </p:cNvPr>
          <p:cNvSpPr txBox="1"/>
          <p:nvPr/>
        </p:nvSpPr>
        <p:spPr>
          <a:xfrm>
            <a:off x="774550" y="3244334"/>
            <a:ext cx="2571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does *</a:t>
            </a:r>
            <a:r>
              <a:rPr lang="en-SG" dirty="0" err="1"/>
              <a:t>args</a:t>
            </a:r>
            <a:r>
              <a:rPr lang="en-SG" dirty="0"/>
              <a:t> do?</a:t>
            </a:r>
          </a:p>
          <a:p>
            <a:endParaRPr lang="en-SG" dirty="0"/>
          </a:p>
          <a:p>
            <a:r>
              <a:rPr lang="en-SG" dirty="0"/>
              <a:t>It allows for variable number of parameters!</a:t>
            </a:r>
            <a:br>
              <a:rPr lang="en-SG" dirty="0"/>
            </a:br>
            <a:br>
              <a:rPr lang="en-SG" dirty="0"/>
            </a:br>
            <a:r>
              <a:rPr lang="en-SG" dirty="0"/>
              <a:t>Will be stored as a tuple</a:t>
            </a:r>
          </a:p>
        </p:txBody>
      </p:sp>
    </p:spTree>
    <p:extLst>
      <p:ext uri="{BB962C8B-B14F-4D97-AF65-F5344CB8AC3E}">
        <p14:creationId xmlns:p14="http://schemas.microsoft.com/office/powerpoint/2010/main" val="268793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1757E-D085-0768-D752-FD857447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7CBF-FCE7-2463-3C62-460917D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F135E-BF9D-4A10-4EE6-AA88384C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7" y="1527586"/>
            <a:ext cx="4418197" cy="48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14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F0F28-0BD0-1501-E448-65DC6FF4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135C-7A83-CE5A-7575-329C0C00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33B2A-F77C-6A53-F4E5-4D41923E1009}"/>
              </a:ext>
            </a:extLst>
          </p:cNvPr>
          <p:cNvSpPr txBox="1"/>
          <p:nvPr/>
        </p:nvSpPr>
        <p:spPr>
          <a:xfrm>
            <a:off x="3633933" y="2474893"/>
            <a:ext cx="4948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What are the variables we need to keep track of?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F3BD3-D588-0DC1-968D-4D773EF9022E}"/>
              </a:ext>
            </a:extLst>
          </p:cNvPr>
          <p:cNvSpPr txBox="1"/>
          <p:nvPr/>
        </p:nvSpPr>
        <p:spPr>
          <a:xfrm>
            <a:off x="3786333" y="4212571"/>
            <a:ext cx="4948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 number of successes, and total number of trials!</a:t>
            </a:r>
          </a:p>
        </p:txBody>
      </p:sp>
    </p:spTree>
    <p:extLst>
      <p:ext uri="{BB962C8B-B14F-4D97-AF65-F5344CB8AC3E}">
        <p14:creationId xmlns:p14="http://schemas.microsoft.com/office/powerpoint/2010/main" val="19559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8F8BC-0F78-1807-8ADD-D8E703E9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9F23-7F06-D65F-38CB-5F79EC07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5FF3C-7E1E-E0E2-8498-A968CDCD5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159" y="1325562"/>
            <a:ext cx="5123682" cy="51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2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1D90-D65B-6050-2C4C-56CC840BA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62ED-73AF-CEC8-67D9-A01D1B0F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228EB-B54E-A232-5A89-F2F38DDC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892" y="1691322"/>
            <a:ext cx="7044215" cy="45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0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54469-6805-E87E-8F44-8CE82705F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AB55-89A8-6FFC-DB4C-38C04C0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(a) 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4406-6CA3-5A97-851E-465593EE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32" y="1999548"/>
            <a:ext cx="5805533" cy="3124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37E41-BFCB-4DCF-F1BD-0CFED3157779}"/>
              </a:ext>
            </a:extLst>
          </p:cNvPr>
          <p:cNvSpPr txBox="1"/>
          <p:nvPr/>
        </p:nvSpPr>
        <p:spPr>
          <a:xfrm>
            <a:off x="6684380" y="5707409"/>
            <a:ext cx="343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Time Complexity: O(km)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75A0D-3C3C-628F-28D5-E44356AE1CF2}"/>
              </a:ext>
            </a:extLst>
          </p:cNvPr>
          <p:cNvSpPr txBox="1"/>
          <p:nvPr/>
        </p:nvSpPr>
        <p:spPr>
          <a:xfrm>
            <a:off x="1896182" y="5291911"/>
            <a:ext cx="343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Let m be the length of source, n the length of </a:t>
            </a:r>
            <a:r>
              <a:rPr lang="en-SG" dirty="0" err="1"/>
              <a:t>dest</a:t>
            </a:r>
            <a:r>
              <a:rPr lang="en-SG" dirty="0"/>
              <a:t> and k the length of string</a:t>
            </a:r>
          </a:p>
        </p:txBody>
      </p:sp>
    </p:spTree>
    <p:extLst>
      <p:ext uri="{BB962C8B-B14F-4D97-AF65-F5344CB8AC3E}">
        <p14:creationId xmlns:p14="http://schemas.microsoft.com/office/powerpoint/2010/main" val="26519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71AF3-81F7-004B-F5C4-173D9705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AC80-22C0-7A26-C953-BF43FA37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(a) Does this work?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A4D65-EEF8-22E4-C4DC-20673E3FB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97" y="2614668"/>
            <a:ext cx="6247406" cy="19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A7F1-6A9B-A574-426C-A40043BF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DBA-3EDA-7AC5-D1CC-39D4176E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(a) Alternate Solution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47C11-D3CF-2789-1394-2B9A628E4EDC}"/>
              </a:ext>
            </a:extLst>
          </p:cNvPr>
          <p:cNvSpPr txBox="1"/>
          <p:nvPr/>
        </p:nvSpPr>
        <p:spPr>
          <a:xfrm>
            <a:off x="6684380" y="5707409"/>
            <a:ext cx="343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Time Complexity: O(m + k^2)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A20EB-4486-7BC0-BCC9-9EF99FE74B07}"/>
              </a:ext>
            </a:extLst>
          </p:cNvPr>
          <p:cNvSpPr txBox="1"/>
          <p:nvPr/>
        </p:nvSpPr>
        <p:spPr>
          <a:xfrm>
            <a:off x="1896182" y="5291911"/>
            <a:ext cx="343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Let m be the length of source, n the length of destination and k the length of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EDB49-A969-C81F-8914-37761AB5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07" y="1833340"/>
            <a:ext cx="419158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4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D58FF-D386-1013-502D-51E8B35B0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C578-0616-FDC3-6C7D-C470301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(a) Alternate Solution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E8B49-6A3F-6657-A3B5-96793D55CD62}"/>
              </a:ext>
            </a:extLst>
          </p:cNvPr>
          <p:cNvSpPr txBox="1"/>
          <p:nvPr/>
        </p:nvSpPr>
        <p:spPr>
          <a:xfrm>
            <a:off x="6684380" y="5707409"/>
            <a:ext cx="343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Time Complexity: O(m +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BDE35-6085-9BE7-8C60-9FD729509527}"/>
              </a:ext>
            </a:extLst>
          </p:cNvPr>
          <p:cNvSpPr txBox="1"/>
          <p:nvPr/>
        </p:nvSpPr>
        <p:spPr>
          <a:xfrm>
            <a:off x="1896182" y="5291911"/>
            <a:ext cx="343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Let m be the length of source, n the length of destination and k the length of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F4786-235D-3A26-2D4B-A52A818D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55" y="1804761"/>
            <a:ext cx="4229690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354EE-CA3D-F419-DEBB-41E5B0EB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4B8A-553B-23B0-6655-A4A10F06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(b)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5633C-4076-49CE-C207-3A9F1EC9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56" y="1872675"/>
            <a:ext cx="7882487" cy="44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7E077-2A3F-DF9B-4EB8-845AD08C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09BD-1B11-91CB-0FA2-2E67B2B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What is a widget?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5ADE8-9948-6008-7A87-4913D8651E9C}"/>
              </a:ext>
            </a:extLst>
          </p:cNvPr>
          <p:cNvSpPr txBox="1"/>
          <p:nvPr/>
        </p:nvSpPr>
        <p:spPr>
          <a:xfrm>
            <a:off x="1261872" y="1923112"/>
            <a:ext cx="91475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 widget is  a series of messages</a:t>
            </a:r>
          </a:p>
          <a:p>
            <a:r>
              <a:rPr lang="en-SG" sz="2800" dirty="0"/>
              <a:t>We  can either use </a:t>
            </a:r>
            <a:r>
              <a:rPr lang="en-SG" sz="2800" dirty="0" err="1"/>
              <a:t>msg</a:t>
            </a:r>
            <a:r>
              <a:rPr lang="en-SG" sz="2800" dirty="0"/>
              <a:t> = “insert” to add a new message to the widget </a:t>
            </a:r>
            <a:r>
              <a:rPr lang="en-US" sz="2800" dirty="0"/>
              <a:t>or msg='retrieve' to retrieve the second most recent message</a:t>
            </a:r>
            <a:br>
              <a:rPr lang="en-US" sz="2800" dirty="0"/>
            </a:br>
            <a:r>
              <a:rPr lang="en-US" sz="2800" dirty="0"/>
              <a:t>The widget will store the most recent 2 messages passed to it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68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967A0-8854-49DD-26EA-EF783382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7156-054A-1236-34AB-CF0850CA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(b)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F9E2D-6579-5026-C29D-D6460951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29" y="2688347"/>
            <a:ext cx="10377083" cy="19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E05A1-FD39-638F-EDA6-208EC96A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60AC-AF62-B7B6-F367-EEBE9F1D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(b)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C78A47-13A6-8DDE-83EF-4A5CD737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" y="1991466"/>
            <a:ext cx="1207938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F725-6985-408A-FF7F-DDDC75D0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208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F923-D61D-E212-256E-E92EB1F0D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304A-96F2-06D7-6CA9-BF4B6D2A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 No.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DE349-6C96-C9E0-2051-A817D55478C3}"/>
              </a:ext>
            </a:extLst>
          </p:cNvPr>
          <p:cNvSpPr txBox="1"/>
          <p:nvPr/>
        </p:nvSpPr>
        <p:spPr>
          <a:xfrm>
            <a:off x="2590083" y="2997525"/>
            <a:ext cx="701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Finding the kth largest element in a list</a:t>
            </a:r>
          </a:p>
        </p:txBody>
      </p:sp>
    </p:spTree>
    <p:extLst>
      <p:ext uri="{BB962C8B-B14F-4D97-AF65-F5344CB8AC3E}">
        <p14:creationId xmlns:p14="http://schemas.microsoft.com/office/powerpoint/2010/main" val="1830764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1A23-5F91-EF28-93A8-C2F498D2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10D3-9910-83C8-F950-12B06524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 No.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F0F37-3573-B8CB-602E-6E2B177AB753}"/>
              </a:ext>
            </a:extLst>
          </p:cNvPr>
          <p:cNvSpPr txBox="1"/>
          <p:nvPr/>
        </p:nvSpPr>
        <p:spPr>
          <a:xfrm>
            <a:off x="3074535" y="2514600"/>
            <a:ext cx="6067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Trivial Solution: Sort the list, then choose the kth element from the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26029-2F56-448F-4DBF-B84608E29A83}"/>
              </a:ext>
            </a:extLst>
          </p:cNvPr>
          <p:cNvSpPr txBox="1"/>
          <p:nvPr/>
        </p:nvSpPr>
        <p:spPr>
          <a:xfrm>
            <a:off x="3062343" y="4194586"/>
            <a:ext cx="6067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Time Complexity: O(</a:t>
            </a:r>
            <a:r>
              <a:rPr lang="en-SG" sz="2800" dirty="0" err="1"/>
              <a:t>nlog</a:t>
            </a:r>
            <a:r>
              <a:rPr lang="en-SG" sz="2800" dirty="0"/>
              <a:t> n)</a:t>
            </a:r>
          </a:p>
          <a:p>
            <a:endParaRPr lang="en-SG" sz="2800" dirty="0"/>
          </a:p>
          <a:p>
            <a:r>
              <a:rPr lang="en-SG" sz="2800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807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11C1-C99E-B5CD-6BC6-0D890CD3A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4B74-FC8E-6BF3-9619-D3F131A2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partition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3A36F-C22D-BBA6-8D73-79DC99D2A078}"/>
              </a:ext>
            </a:extLst>
          </p:cNvPr>
          <p:cNvSpPr txBox="1"/>
          <p:nvPr/>
        </p:nvSpPr>
        <p:spPr>
          <a:xfrm>
            <a:off x="3074535" y="2514600"/>
            <a:ext cx="6067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Suppose we took the first element of the list, and divided the list into elements smaller and larger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38E96-8E3A-A4D3-F357-0A6DAF32D36A}"/>
              </a:ext>
            </a:extLst>
          </p:cNvPr>
          <p:cNvSpPr txBox="1"/>
          <p:nvPr/>
        </p:nvSpPr>
        <p:spPr>
          <a:xfrm>
            <a:off x="3062343" y="4194586"/>
            <a:ext cx="6067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Can we use this to create subproblems?</a:t>
            </a:r>
          </a:p>
        </p:txBody>
      </p:sp>
    </p:spTree>
    <p:extLst>
      <p:ext uri="{BB962C8B-B14F-4D97-AF65-F5344CB8AC3E}">
        <p14:creationId xmlns:p14="http://schemas.microsoft.com/office/powerpoint/2010/main" val="30777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623-4354-CD5D-0AE0-46FD790D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2992-9F8B-780F-5381-D56A6AF5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dirty="0" err="1"/>
              <a:t>PseudoCode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A391F-143B-942D-77F5-2EB0FEDD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26" y="1878377"/>
            <a:ext cx="6118783" cy="398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542E34-6AEB-E8DB-7B05-D7C816D68D9D}"/>
              </a:ext>
            </a:extLst>
          </p:cNvPr>
          <p:cNvSpPr txBox="1"/>
          <p:nvPr/>
        </p:nvSpPr>
        <p:spPr>
          <a:xfrm>
            <a:off x="8875059" y="279698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E6A13-1178-FBD9-EEA9-9CB00ACC0534}"/>
              </a:ext>
            </a:extLst>
          </p:cNvPr>
          <p:cNvSpPr txBox="1"/>
          <p:nvPr/>
        </p:nvSpPr>
        <p:spPr>
          <a:xfrm>
            <a:off x="8875060" y="3902654"/>
            <a:ext cx="261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do we know about the pivot?</a:t>
            </a:r>
          </a:p>
          <a:p>
            <a:endParaRPr lang="en-SG" dirty="0"/>
          </a:p>
          <a:p>
            <a:r>
              <a:rPr lang="en-SG" dirty="0"/>
              <a:t>It is in the correct place in the sorted array!</a:t>
            </a:r>
          </a:p>
        </p:txBody>
      </p:sp>
    </p:spTree>
    <p:extLst>
      <p:ext uri="{BB962C8B-B14F-4D97-AF65-F5344CB8AC3E}">
        <p14:creationId xmlns:p14="http://schemas.microsoft.com/office/powerpoint/2010/main" val="4291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DAA81-2ABC-81AC-881C-4AA108E8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BD57-C8C1-D992-7CEC-B2A9D49E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dirty="0" err="1"/>
              <a:t>PseudoCode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3059A-38A3-1E89-0C29-91F8C603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26" y="1878377"/>
            <a:ext cx="6118783" cy="3986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7CF4EA-2D94-87F9-BBFF-0ABA18457896}"/>
              </a:ext>
            </a:extLst>
          </p:cNvPr>
          <p:cNvSpPr txBox="1"/>
          <p:nvPr/>
        </p:nvSpPr>
        <p:spPr>
          <a:xfrm>
            <a:off x="8875059" y="2796988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D6B53-DAAD-0F5E-C8E6-709FF2561ACA}"/>
              </a:ext>
            </a:extLst>
          </p:cNvPr>
          <p:cNvSpPr txBox="1"/>
          <p:nvPr/>
        </p:nvSpPr>
        <p:spPr>
          <a:xfrm>
            <a:off x="8875060" y="3902654"/>
            <a:ext cx="2614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do we know about the pivot?</a:t>
            </a:r>
          </a:p>
          <a:p>
            <a:endParaRPr lang="en-SG" dirty="0"/>
          </a:p>
          <a:p>
            <a:r>
              <a:rPr lang="en-SG" dirty="0"/>
              <a:t>It is in the correct place in the sorted array!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266DD-34B9-CE20-7B8F-EF1C978EFC7D}"/>
              </a:ext>
            </a:extLst>
          </p:cNvPr>
          <p:cNvSpPr txBox="1"/>
          <p:nvPr/>
        </p:nvSpPr>
        <p:spPr>
          <a:xfrm>
            <a:off x="3043518" y="6048358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Quick Sort Animation by Y. Daniel Liang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994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FFFC-840C-16DF-4458-2C6AC08DD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BFAB-095F-B79F-1836-9FB64CE8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77D80-BC78-334D-9884-EB9DDD0FF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066572"/>
            <a:ext cx="7436253" cy="3645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1373EE-574E-C259-1A7B-9B89FA229609}"/>
              </a:ext>
            </a:extLst>
          </p:cNvPr>
          <p:cNvSpPr txBox="1"/>
          <p:nvPr/>
        </p:nvSpPr>
        <p:spPr>
          <a:xfrm>
            <a:off x="8799756" y="2066572"/>
            <a:ext cx="2495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Pls ignore the slicing. </a:t>
            </a:r>
          </a:p>
          <a:p>
            <a:r>
              <a:rPr lang="en-SG" dirty="0"/>
              <a:t>This can be implemented</a:t>
            </a:r>
          </a:p>
          <a:p>
            <a:r>
              <a:rPr lang="en-SG" dirty="0"/>
              <a:t>Trivially without slicing,</a:t>
            </a:r>
          </a:p>
          <a:p>
            <a:r>
              <a:rPr lang="en-SG" dirty="0"/>
              <a:t>but its easier to visualise with slicing</a:t>
            </a:r>
          </a:p>
        </p:txBody>
      </p:sp>
    </p:spTree>
    <p:extLst>
      <p:ext uri="{BB962C8B-B14F-4D97-AF65-F5344CB8AC3E}">
        <p14:creationId xmlns:p14="http://schemas.microsoft.com/office/powerpoint/2010/main" val="76751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2058701" y="1881861"/>
            <a:ext cx="8073864" cy="186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733" dirty="0">
                <a:solidFill>
                  <a:schemeClr val="lt1"/>
                </a:solidFill>
              </a:rPr>
              <a:t>Find the 4</a:t>
            </a:r>
            <a:r>
              <a:rPr lang="en-US" sz="3733" baseline="30000" dirty="0">
                <a:solidFill>
                  <a:schemeClr val="lt1"/>
                </a:solidFill>
              </a:rPr>
              <a:t>th</a:t>
            </a:r>
            <a:r>
              <a:rPr lang="en-US" sz="3733" dirty="0">
                <a:solidFill>
                  <a:schemeClr val="lt1"/>
                </a:solidFill>
              </a:rPr>
              <a:t> smallest element of the following array</a:t>
            </a:r>
            <a:endParaRPr sz="3733" dirty="0">
              <a:solidFill>
                <a:schemeClr val="lt1"/>
              </a:solidFill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11296600" y="6217631"/>
            <a:ext cx="731600" cy="4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32500" lnSpcReduction="20000"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DCB1D-6F3E-4253-56C0-01D6453F5BAC}"/>
              </a:ext>
            </a:extLst>
          </p:cNvPr>
          <p:cNvSpPr txBox="1"/>
          <p:nvPr/>
        </p:nvSpPr>
        <p:spPr>
          <a:xfrm>
            <a:off x="2251514" y="3875115"/>
            <a:ext cx="76882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latin typeface="Montserrat SemiBold" pitchFamily="2" charset="0"/>
              </a:rPr>
              <a:t>[   1, 5, 8, 2, 3, 7, 9, 0, 10, 3   ] </a:t>
            </a:r>
            <a:endParaRPr lang="en-SG" sz="4267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5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A3C54-94F6-5EFD-7F4E-C99CBDD48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75BB-E55A-410B-C618-387466A4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Insert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BA81C-6D0F-5B97-49EA-BF914FBEAA5A}"/>
              </a:ext>
            </a:extLst>
          </p:cNvPr>
          <p:cNvSpPr txBox="1"/>
          <p:nvPr/>
        </p:nvSpPr>
        <p:spPr>
          <a:xfrm>
            <a:off x="1261872" y="1923112"/>
            <a:ext cx="91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to insert 1, 2, 3 into the widget?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7CEFE-EFBB-7E9A-C7B2-1511AE105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702" y="2773326"/>
            <a:ext cx="5836596" cy="32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2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40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50368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195342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91480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06463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298125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</p:spTree>
    <p:extLst>
      <p:ext uri="{BB962C8B-B14F-4D97-AF65-F5344CB8AC3E}">
        <p14:creationId xmlns:p14="http://schemas.microsoft.com/office/powerpoint/2010/main" val="53521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41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50368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1953426" y="3763731"/>
            <a:ext cx="858903" cy="858903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91480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06463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298125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951999" y="2592643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</p:spTree>
    <p:extLst>
      <p:ext uri="{BB962C8B-B14F-4D97-AF65-F5344CB8AC3E}">
        <p14:creationId xmlns:p14="http://schemas.microsoft.com/office/powerpoint/2010/main" val="27644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42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50368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981219" y="3763731"/>
            <a:ext cx="858903" cy="858903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91480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06463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953394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951999" y="2592643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824493" y="4900810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Pivot at 2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nd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104144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43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50368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981219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91480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06463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953394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951999" y="2592643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824493" y="4900810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Pivot at 2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nd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223891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44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50368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981219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91480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06463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953394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951999" y="2592643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824493" y="4900810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Pivot at 3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rd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74990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45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5036806" y="3763731"/>
            <a:ext cx="858903" cy="858903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981219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9148006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064631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953394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951999" y="2592643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824493" y="4900810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Pivot at 3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rd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207751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46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6072223" y="3763731"/>
            <a:ext cx="858903" cy="858903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981219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5029214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9154517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953394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951999" y="2592643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824493" y="4900810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Pivot at 5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left.</a:t>
            </a:r>
          </a:p>
        </p:txBody>
      </p:sp>
    </p:spTree>
    <p:extLst>
      <p:ext uri="{BB962C8B-B14F-4D97-AF65-F5344CB8AC3E}">
        <p14:creationId xmlns:p14="http://schemas.microsoft.com/office/powerpoint/2010/main" val="217170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47500" lnSpcReduction="20000"/>
          </a:bodyPr>
          <a:lstStyle/>
          <a:p>
            <a:fld id="{00000000-1234-1234-1234-123412341234}" type="slidenum">
              <a:rPr lang="en" smtClean="0">
                <a:solidFill>
                  <a:schemeClr val="tx1"/>
                </a:solidFill>
              </a:rPr>
              <a:pPr/>
              <a:t>47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 err="1"/>
              <a:t>QuickSelect</a:t>
            </a:r>
            <a:endParaRPr lang="en-SG" sz="4267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12773187" y="1520120"/>
            <a:ext cx="2672080" cy="1692533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Covered in CS2030S!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6072223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4009045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981219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5029214" y="3763731"/>
            <a:ext cx="858903" cy="858903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9154517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8120202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953394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7092393" y="3763731"/>
            <a:ext cx="858903" cy="858903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3200" dirty="0">
              <a:solidFill>
                <a:schemeClr val="tx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951999" y="1705135"/>
            <a:ext cx="10539415" cy="13225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667" baseline="30000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951999" y="2592643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824493" y="4900810"/>
            <a:ext cx="10539415" cy="83635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tx1"/>
                </a:solidFill>
                <a:latin typeface="Montserrat SemiBold" pitchFamily="2" charset="0"/>
                <a:ea typeface="Roboto" panose="02000000000000000000" pitchFamily="2" charset="0"/>
              </a:rPr>
              <a:t>Return 4</a:t>
            </a:r>
          </a:p>
        </p:txBody>
      </p:sp>
    </p:spTree>
    <p:extLst>
      <p:ext uri="{BB962C8B-B14F-4D97-AF65-F5344CB8AC3E}">
        <p14:creationId xmlns:p14="http://schemas.microsoft.com/office/powerpoint/2010/main" val="16275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2A27-E09E-D7F4-8408-4EC3796D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C62C-CABB-3AD9-8BA8-1FEEE012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31E66-AE12-A512-532A-D9E56686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066572"/>
            <a:ext cx="7436253" cy="3645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8142F-62BF-462E-027D-8F2B0520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887" y="2224087"/>
            <a:ext cx="2562225" cy="2409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349F5C-416C-1435-7664-CCECE461A6AC}"/>
              </a:ext>
            </a:extLst>
          </p:cNvPr>
          <p:cNvSpPr txBox="1"/>
          <p:nvPr/>
        </p:nvSpPr>
        <p:spPr>
          <a:xfrm>
            <a:off x="8833822" y="2687377"/>
            <a:ext cx="2495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is the worst case time complexity?</a:t>
            </a:r>
            <a:br>
              <a:rPr lang="en-SG" dirty="0"/>
            </a:br>
            <a:r>
              <a:rPr lang="en-SG" dirty="0"/>
              <a:t>O(n^2)</a:t>
            </a:r>
          </a:p>
          <a:p>
            <a:endParaRPr lang="en-SG" dirty="0"/>
          </a:p>
          <a:p>
            <a:r>
              <a:rPr lang="en-SG" dirty="0"/>
              <a:t>But what if we were able to split the list in half every time?</a:t>
            </a:r>
            <a:br>
              <a:rPr lang="en-SG" dirty="0"/>
            </a:br>
            <a:r>
              <a:rPr lang="en-SG" dirty="0"/>
              <a:t>Then O(n)!</a:t>
            </a:r>
          </a:p>
        </p:txBody>
      </p:sp>
    </p:spTree>
    <p:extLst>
      <p:ext uri="{BB962C8B-B14F-4D97-AF65-F5344CB8AC3E}">
        <p14:creationId xmlns:p14="http://schemas.microsoft.com/office/powerpoint/2010/main" val="418018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EA17C-408E-BE37-C975-0202038C0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328D-BA62-74AC-EF70-29066C42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Randomised</a:t>
            </a:r>
            <a:r>
              <a:rPr lang="en-US" dirty="0"/>
              <a:t> </a:t>
            </a:r>
            <a:r>
              <a:rPr lang="en-US" dirty="0" err="1"/>
              <a:t>QuickSelect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0DC4F-81AF-2CF5-8689-52B28479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066572"/>
            <a:ext cx="7436253" cy="3645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75947-4BAA-0EC1-9847-BA14E7CD0D5C}"/>
              </a:ext>
            </a:extLst>
          </p:cNvPr>
          <p:cNvSpPr txBox="1"/>
          <p:nvPr/>
        </p:nvSpPr>
        <p:spPr>
          <a:xfrm>
            <a:off x="8799756" y="2066572"/>
            <a:ext cx="2495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Suppose we did exactly as on the left,  but instead of 0, we chose a random pivot</a:t>
            </a:r>
          </a:p>
          <a:p>
            <a:endParaRPr lang="en-SG" dirty="0"/>
          </a:p>
          <a:p>
            <a:r>
              <a:rPr lang="en-SG" dirty="0"/>
              <a:t>This would give us an </a:t>
            </a:r>
          </a:p>
          <a:p>
            <a:r>
              <a:rPr lang="en-SG" dirty="0"/>
              <a:t>Expected time complexity of O(n)</a:t>
            </a:r>
          </a:p>
          <a:p>
            <a:endParaRPr lang="en-SG" dirty="0"/>
          </a:p>
          <a:p>
            <a:r>
              <a:rPr lang="en-SG" dirty="0"/>
              <a:t>This is a bit hard to prove, so let us try something simpler</a:t>
            </a:r>
          </a:p>
        </p:txBody>
      </p:sp>
    </p:spTree>
    <p:extLst>
      <p:ext uri="{BB962C8B-B14F-4D97-AF65-F5344CB8AC3E}">
        <p14:creationId xmlns:p14="http://schemas.microsoft.com/office/powerpoint/2010/main" val="9020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954F-5B55-4849-C40F-748274FA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503B-6398-6BEF-07F6-9A71AD7E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Retrieval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E14E5-6A80-108A-7019-0DDCE6BB661E}"/>
              </a:ext>
            </a:extLst>
          </p:cNvPr>
          <p:cNvSpPr txBox="1"/>
          <p:nvPr/>
        </p:nvSpPr>
        <p:spPr>
          <a:xfrm>
            <a:off x="1261872" y="1923112"/>
            <a:ext cx="91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What will be retrieved now?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9A95F-53D9-8A52-BF22-2E40249305D1}"/>
              </a:ext>
            </a:extLst>
          </p:cNvPr>
          <p:cNvSpPr txBox="1"/>
          <p:nvPr/>
        </p:nvSpPr>
        <p:spPr>
          <a:xfrm>
            <a:off x="1261872" y="3167390"/>
            <a:ext cx="91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2, 2, 2</a:t>
            </a:r>
          </a:p>
        </p:txBody>
      </p:sp>
    </p:spTree>
    <p:extLst>
      <p:ext uri="{BB962C8B-B14F-4D97-AF65-F5344CB8AC3E}">
        <p14:creationId xmlns:p14="http://schemas.microsoft.com/office/powerpoint/2010/main" val="62466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44A99-034D-5525-1D4F-30EB74B04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104D-C1C6-C504-4E89-BAAED007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Randomised</a:t>
            </a:r>
            <a:r>
              <a:rPr lang="en-US" dirty="0"/>
              <a:t> </a:t>
            </a:r>
            <a:r>
              <a:rPr lang="en-US" dirty="0" err="1"/>
              <a:t>QuickSelect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6C709-E483-21BD-65EE-8446ED62C176}"/>
              </a:ext>
            </a:extLst>
          </p:cNvPr>
          <p:cNvSpPr txBox="1"/>
          <p:nvPr/>
        </p:nvSpPr>
        <p:spPr>
          <a:xfrm>
            <a:off x="7659445" y="2967335"/>
            <a:ext cx="2495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What is the expected number of times we run partition?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BA2F6-B661-5D7A-BB4E-13883D46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48" y="2066572"/>
            <a:ext cx="465837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52B76D6F-2BF0-049E-64E1-D8CF8104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>
            <a:extLst>
              <a:ext uri="{FF2B5EF4-FFF2-40B4-BE49-F238E27FC236}">
                <a16:creationId xmlns:a16="http://schemas.microsoft.com/office/drawing/2014/main" id="{F9BE2A33-C341-8621-BFAB-48DA62125A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00" y="6217631"/>
            <a:ext cx="731600" cy="4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32500" lnSpcReduction="20000"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3AE35-45C9-8900-3BF8-F33DB250CB2F}"/>
              </a:ext>
            </a:extLst>
          </p:cNvPr>
          <p:cNvSpPr txBox="1"/>
          <p:nvPr/>
        </p:nvSpPr>
        <p:spPr>
          <a:xfrm>
            <a:off x="2251880" y="1131915"/>
            <a:ext cx="7688239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latin typeface="Montserrat SemiBold" pitchFamily="2" charset="0"/>
              </a:rPr>
              <a:t>[   1, 5, 8, 2, 3, 7, 9, 0, 10, 3   ] </a:t>
            </a:r>
            <a:endParaRPr lang="en-SG" sz="4267" dirty="0">
              <a:latin typeface="Montserrat SemiBold" pitchFamily="2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F9FDFBF-99CC-B40A-2A37-1A8B9E11DB3B}"/>
              </a:ext>
            </a:extLst>
          </p:cNvPr>
          <p:cNvSpPr/>
          <p:nvPr/>
        </p:nvSpPr>
        <p:spPr>
          <a:xfrm rot="16200000">
            <a:off x="3146611" y="1742738"/>
            <a:ext cx="381898" cy="758412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55FD5ED-E364-4FF2-72E0-4BF9C5611263}"/>
              </a:ext>
            </a:extLst>
          </p:cNvPr>
          <p:cNvSpPr/>
          <p:nvPr/>
        </p:nvSpPr>
        <p:spPr>
          <a:xfrm rot="16200000">
            <a:off x="8206291" y="1583276"/>
            <a:ext cx="381898" cy="977152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57E95C6-56C4-66D8-6F3F-9526BAACBA11}"/>
              </a:ext>
            </a:extLst>
          </p:cNvPr>
          <p:cNvSpPr/>
          <p:nvPr/>
        </p:nvSpPr>
        <p:spPr>
          <a:xfrm rot="16200000">
            <a:off x="5661199" y="282374"/>
            <a:ext cx="381898" cy="3679140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8AB42-03C3-F67D-618E-1DA1264BF2D7}"/>
              </a:ext>
            </a:extLst>
          </p:cNvPr>
          <p:cNvSpPr txBox="1"/>
          <p:nvPr/>
        </p:nvSpPr>
        <p:spPr>
          <a:xfrm>
            <a:off x="2837329" y="2485016"/>
            <a:ext cx="10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Bad pivot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3BD09-C003-DEEB-0D23-7E2A9B4BE000}"/>
              </a:ext>
            </a:extLst>
          </p:cNvPr>
          <p:cNvSpPr txBox="1"/>
          <p:nvPr/>
        </p:nvSpPr>
        <p:spPr>
          <a:xfrm>
            <a:off x="7940913" y="2387845"/>
            <a:ext cx="10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Bad pivot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4786A-13E8-0941-DB43-78158680BC4A}"/>
              </a:ext>
            </a:extLst>
          </p:cNvPr>
          <p:cNvSpPr txBox="1"/>
          <p:nvPr/>
        </p:nvSpPr>
        <p:spPr>
          <a:xfrm>
            <a:off x="5351917" y="2485016"/>
            <a:ext cx="1000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Good pivot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9A267-AA1A-49DC-16F3-E0BCDF10FA08}"/>
              </a:ext>
            </a:extLst>
          </p:cNvPr>
          <p:cNvSpPr txBox="1"/>
          <p:nvPr/>
        </p:nvSpPr>
        <p:spPr>
          <a:xfrm>
            <a:off x="4233121" y="3671038"/>
            <a:ext cx="323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Suppose X is the number of times I call partition. What is E(X)?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CBBDD-0282-07F0-0380-69F8ADC153B4}"/>
              </a:ext>
            </a:extLst>
          </p:cNvPr>
          <p:cNvSpPr txBox="1"/>
          <p:nvPr/>
        </p:nvSpPr>
        <p:spPr>
          <a:xfrm>
            <a:off x="3837790" y="4848922"/>
            <a:ext cx="3853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E(X) = 1(8/10) + (2/10)(1 + E(X))</a:t>
            </a:r>
          </a:p>
          <a:p>
            <a:endParaRPr lang="en-SG" dirty="0"/>
          </a:p>
          <a:p>
            <a:r>
              <a:rPr lang="en-SG" dirty="0"/>
              <a:t>Solving, E(X) = 1.25.</a:t>
            </a:r>
          </a:p>
          <a:p>
            <a:endParaRPr lang="en-SG" dirty="0"/>
          </a:p>
          <a:p>
            <a:r>
              <a:rPr lang="en-SG" dirty="0"/>
              <a:t>Thus, we only need to partition an average of twice per call!</a:t>
            </a:r>
          </a:p>
        </p:txBody>
      </p:sp>
    </p:spTree>
    <p:extLst>
      <p:ext uri="{BB962C8B-B14F-4D97-AF65-F5344CB8AC3E}">
        <p14:creationId xmlns:p14="http://schemas.microsoft.com/office/powerpoint/2010/main" val="272690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C286F-9C4D-E860-519E-0FD1704D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9025-5B59-836C-9CDE-37DB024E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Randomised</a:t>
            </a:r>
            <a:r>
              <a:rPr lang="en-US" dirty="0"/>
              <a:t> </a:t>
            </a:r>
            <a:r>
              <a:rPr lang="en-US" dirty="0" err="1"/>
              <a:t>QuickSelect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27830-A541-3BDE-869A-D8920C70911C}"/>
              </a:ext>
            </a:extLst>
          </p:cNvPr>
          <p:cNvSpPr txBox="1"/>
          <p:nvPr/>
        </p:nvSpPr>
        <p:spPr>
          <a:xfrm>
            <a:off x="6691256" y="2366683"/>
            <a:ext cx="3463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Time Complexity analysis:</a:t>
            </a:r>
            <a:br>
              <a:rPr lang="en-SG" dirty="0"/>
            </a:br>
            <a:br>
              <a:rPr lang="en-SG" dirty="0"/>
            </a:br>
            <a:r>
              <a:rPr lang="en-SG" dirty="0"/>
              <a:t>T(n) = 2n + T(9/10) </a:t>
            </a:r>
          </a:p>
          <a:p>
            <a:endParaRPr lang="en-SG" dirty="0"/>
          </a:p>
          <a:p>
            <a:r>
              <a:rPr lang="en-SG" dirty="0"/>
              <a:t>Solving, we will get </a:t>
            </a:r>
          </a:p>
          <a:p>
            <a:r>
              <a:rPr lang="en-SG" dirty="0"/>
              <a:t>T(n) = O(n)</a:t>
            </a:r>
          </a:p>
          <a:p>
            <a:endParaRPr lang="en-SG" dirty="0"/>
          </a:p>
          <a:p>
            <a:r>
              <a:rPr lang="en-SG" dirty="0"/>
              <a:t>Thus, the EXPECTED time complexity of quick select is O(n), assuming we choose randomised pivots!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3D1BE-EFEA-3643-0D24-76D901326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50" y="2175925"/>
            <a:ext cx="465837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E4783-4C4E-C208-9A43-F216EAEE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0E6B-57CC-3BFF-3DA7-C1A354BC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sort the list?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84ED3-21BB-217E-5B20-B0140BD1BF4D}"/>
              </a:ext>
            </a:extLst>
          </p:cNvPr>
          <p:cNvSpPr txBox="1"/>
          <p:nvPr/>
        </p:nvSpPr>
        <p:spPr>
          <a:xfrm>
            <a:off x="6834334" y="2323652"/>
            <a:ext cx="3463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can use partition to sort the list!</a:t>
            </a:r>
          </a:p>
          <a:p>
            <a:endParaRPr lang="en-SG" dirty="0"/>
          </a:p>
          <a:p>
            <a:r>
              <a:rPr lang="en-SG" dirty="0"/>
              <a:t>Simply partition the list, and recurse into right and left sides!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C574D-7FB8-3A88-0484-907F36D2F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03" y="1691322"/>
            <a:ext cx="3624611" cy="5066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F9D9E-5AA8-26A6-490A-967C39929A72}"/>
              </a:ext>
            </a:extLst>
          </p:cNvPr>
          <p:cNvSpPr txBox="1"/>
          <p:nvPr/>
        </p:nvSpPr>
        <p:spPr>
          <a:xfrm>
            <a:off x="6834333" y="4521634"/>
            <a:ext cx="346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Worst case time complexity: O(n^2)</a:t>
            </a:r>
          </a:p>
        </p:txBody>
      </p:sp>
    </p:spTree>
    <p:extLst>
      <p:ext uri="{BB962C8B-B14F-4D97-AF65-F5344CB8AC3E}">
        <p14:creationId xmlns:p14="http://schemas.microsoft.com/office/powerpoint/2010/main" val="50603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E9AF-FD58-F0DD-F956-A607E0554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0C7-F7CB-5326-D5C2-D289CC6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Randomised</a:t>
            </a:r>
            <a:r>
              <a:rPr lang="en-US" dirty="0"/>
              <a:t> quicksort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8F37A-912C-84E6-EB13-1EF0AB1CD5DA}"/>
              </a:ext>
            </a:extLst>
          </p:cNvPr>
          <p:cNvSpPr txBox="1"/>
          <p:nvPr/>
        </p:nvSpPr>
        <p:spPr>
          <a:xfrm>
            <a:off x="6834334" y="2323652"/>
            <a:ext cx="3463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One again, we can do better we a randomised quicksort</a:t>
            </a:r>
          </a:p>
          <a:p>
            <a:endParaRPr lang="en-SG" dirty="0"/>
          </a:p>
          <a:p>
            <a:r>
              <a:rPr lang="en-SG" dirty="0"/>
              <a:t>Suppose we used a similar method to </a:t>
            </a:r>
            <a:r>
              <a:rPr lang="en-SG" dirty="0" err="1"/>
              <a:t>quickselect</a:t>
            </a:r>
            <a:r>
              <a:rPr lang="en-SG" dirty="0"/>
              <a:t> in choosing a “good” partition</a:t>
            </a:r>
          </a:p>
          <a:p>
            <a:endParaRPr lang="en-SG" dirty="0"/>
          </a:p>
          <a:p>
            <a:r>
              <a:rPr lang="en-SG" dirty="0"/>
              <a:t>T(n) = 2n + T(n / 10) + T(9n/10)</a:t>
            </a:r>
          </a:p>
          <a:p>
            <a:endParaRPr lang="en-SG" dirty="0"/>
          </a:p>
          <a:p>
            <a:r>
              <a:rPr lang="en-SG" dirty="0"/>
              <a:t>T(n) = O(</a:t>
            </a:r>
            <a:r>
              <a:rPr lang="en-SG" dirty="0" err="1"/>
              <a:t>nlogn</a:t>
            </a:r>
            <a:r>
              <a:rPr lang="en-S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63BEF-6808-B9CA-D188-B9641C51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03" y="1691322"/>
            <a:ext cx="3624611" cy="506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85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8DD6D-0248-9FAF-F48C-3A91EF10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F772D5-1661-40FC-787D-5167CD5E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 Valid Parenthesis?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A69DA-C604-E8F3-F50F-C14E2BED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35609"/>
            <a:ext cx="9661015" cy="27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21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9A13-DA31-DE8A-28DB-EBB909F1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5BDD4-BDFD-E43E-E5AF-0CB701D0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Is Valid Parenthesis?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831CD-A955-B123-F37D-6BC63F31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32506"/>
            <a:ext cx="6630325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9F71A5-1799-2D95-788D-205AC8A259D5}"/>
              </a:ext>
            </a:extLst>
          </p:cNvPr>
          <p:cNvSpPr txBox="1"/>
          <p:nvPr/>
        </p:nvSpPr>
        <p:spPr>
          <a:xfrm>
            <a:off x="8302336" y="3272088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O(n)</a:t>
            </a:r>
          </a:p>
          <a:p>
            <a:r>
              <a:rPr lang="en-SG" dirty="0"/>
              <a:t>Space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8133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E0131-06AD-8B3E-0F2C-C10D81483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C701CA-5189-49FB-06A4-868781D3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Two 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0F77C-77B2-BDD2-4C47-D9D548C6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2490656"/>
            <a:ext cx="862132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63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7FF3-E48D-2118-43D6-FFBB14C2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6157D5-3BD2-1FC1-977C-41F222DF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Two Sum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EA1AE-BE78-6EB8-FFC9-B8429A461807}"/>
              </a:ext>
            </a:extLst>
          </p:cNvPr>
          <p:cNvSpPr txBox="1"/>
          <p:nvPr/>
        </p:nvSpPr>
        <p:spPr>
          <a:xfrm>
            <a:off x="7346373" y="3687725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O(n^2)</a:t>
            </a:r>
          </a:p>
          <a:p>
            <a:r>
              <a:rPr lang="en-SG" dirty="0"/>
              <a:t>Space Complexity: O(1)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0894F-E446-5F0C-011A-35A6C588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41252"/>
            <a:ext cx="5659412" cy="35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2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7EE1-E604-03AA-A9BD-46A8D0A1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D9AA0-95A2-9C95-8D7A-99E286EC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Two Sum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5CDF2-5A92-8EF0-C6F6-F792ACC73950}"/>
              </a:ext>
            </a:extLst>
          </p:cNvPr>
          <p:cNvSpPr txBox="1"/>
          <p:nvPr/>
        </p:nvSpPr>
        <p:spPr>
          <a:xfrm>
            <a:off x="7346373" y="3687725"/>
            <a:ext cx="3066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</a:t>
            </a:r>
            <a:r>
              <a:rPr lang="en-SG" dirty="0" err="1"/>
              <a:t>nlogn</a:t>
            </a:r>
            <a:r>
              <a:rPr lang="en-SG" dirty="0"/>
              <a:t>)</a:t>
            </a:r>
          </a:p>
          <a:p>
            <a:r>
              <a:rPr lang="en-SG" dirty="0"/>
              <a:t>Space Complexity: O(1)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6AEB3-CB69-E4E3-F7CA-5ADBBB4E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12" y="2138966"/>
            <a:ext cx="464884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58A53-BD37-C26E-C5F6-8DBD26E0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9070-28CF-EFB7-D7D5-4349B10C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Question Analysis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B3B5-C7FF-0D44-67B7-BF8026DC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265" y="2013941"/>
            <a:ext cx="772585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5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8BEAE-9974-F28C-845D-42B2F1C4F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2197B-F4FF-9D41-A843-533B57A7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Two Sum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30347-44B2-27A8-269D-E6CE9758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039216"/>
            <a:ext cx="53530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AC9C4-9E2D-6C52-DF66-8D479CC18D0E}"/>
              </a:ext>
            </a:extLst>
          </p:cNvPr>
          <p:cNvSpPr txBox="1"/>
          <p:nvPr/>
        </p:nvSpPr>
        <p:spPr>
          <a:xfrm>
            <a:off x="7346373" y="3687725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O(n)</a:t>
            </a:r>
          </a:p>
          <a:p>
            <a:r>
              <a:rPr lang="en-SG" dirty="0"/>
              <a:t>Space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1497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AED9F-C374-BC6C-1505-60FA1973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2A38-F262-C115-B3B1-AD233E15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Question Analysis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D5441-2044-64B2-F382-DE5B2F279640}"/>
              </a:ext>
            </a:extLst>
          </p:cNvPr>
          <p:cNvSpPr txBox="1"/>
          <p:nvPr/>
        </p:nvSpPr>
        <p:spPr>
          <a:xfrm>
            <a:off x="2592481" y="2102069"/>
            <a:ext cx="7031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/>
              <a:t>What is the return type of </a:t>
            </a:r>
            <a:r>
              <a:rPr lang="en-SG" sz="3200" dirty="0" err="1"/>
              <a:t>make_accumulator</a:t>
            </a:r>
            <a:r>
              <a:rPr lang="en-SG" sz="32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AAF84-C010-B14E-A618-B7CCEEC3358D}"/>
              </a:ext>
            </a:extLst>
          </p:cNvPr>
          <p:cNvSpPr txBox="1"/>
          <p:nvPr/>
        </p:nvSpPr>
        <p:spPr>
          <a:xfrm>
            <a:off x="2592481" y="3470949"/>
            <a:ext cx="703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FF0000"/>
                </a:solidFill>
              </a:rPr>
              <a:t>A Function!</a:t>
            </a:r>
          </a:p>
        </p:txBody>
      </p:sp>
    </p:spTree>
    <p:extLst>
      <p:ext uri="{BB962C8B-B14F-4D97-AF65-F5344CB8AC3E}">
        <p14:creationId xmlns:p14="http://schemas.microsoft.com/office/powerpoint/2010/main" val="18765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168EA-E540-CC39-2AA8-DE7F73A29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8B91-D407-3F40-570C-A0F1923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34C99-E9F1-B45E-9093-712371C18345}"/>
              </a:ext>
            </a:extLst>
          </p:cNvPr>
          <p:cNvSpPr txBox="1"/>
          <p:nvPr/>
        </p:nvSpPr>
        <p:spPr>
          <a:xfrm>
            <a:off x="1577047" y="4985818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this work? What will the output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F55EC-38EC-66D9-D848-20B88782BFA2}"/>
              </a:ext>
            </a:extLst>
          </p:cNvPr>
          <p:cNvSpPr txBox="1"/>
          <p:nvPr/>
        </p:nvSpPr>
        <p:spPr>
          <a:xfrm>
            <a:off x="1589240" y="5987090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No! Result is initialized to 0 after every call of acc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F085E-C3ED-8AFE-E3C0-27337552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40" y="1965084"/>
            <a:ext cx="4079325" cy="2685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6C5328-B6DA-82D5-80A9-B98859D9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084" y="1872182"/>
            <a:ext cx="3496676" cy="35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D82E8-631F-8B20-01A9-EBE27E90E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E0F4-0D47-D0E9-D5F7-11D2CCAD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8112C-A4A3-9D82-47FC-9BCBE9582C41}"/>
              </a:ext>
            </a:extLst>
          </p:cNvPr>
          <p:cNvSpPr txBox="1"/>
          <p:nvPr/>
        </p:nvSpPr>
        <p:spPr>
          <a:xfrm>
            <a:off x="1577048" y="5223913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this work? What will the output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139F2-5266-ABC9-47DB-3D2DA7109E98}"/>
              </a:ext>
            </a:extLst>
          </p:cNvPr>
          <p:cNvSpPr txBox="1"/>
          <p:nvPr/>
        </p:nvSpPr>
        <p:spPr>
          <a:xfrm>
            <a:off x="1589240" y="5987090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No! There will be an error! Why?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22D4A8-0D25-60AF-1D3B-AB96AEC8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084" y="1872182"/>
            <a:ext cx="3496676" cy="3540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9B67F-98B3-D55A-ECA6-1877949CA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9" y="1842392"/>
            <a:ext cx="3845251" cy="29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7823</TotalTime>
  <Words>1429</Words>
  <Application>Microsoft Office PowerPoint</Application>
  <PresentationFormat>Widescreen</PresentationFormat>
  <Paragraphs>294</Paragraphs>
  <Slides>60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Aptos</vt:lpstr>
      <vt:lpstr>Arial</vt:lpstr>
      <vt:lpstr>Barlow Semi Condensed</vt:lpstr>
      <vt:lpstr>Century Schoolbook</vt:lpstr>
      <vt:lpstr>Montserrat SemiBold</vt:lpstr>
      <vt:lpstr>Wingdings 2</vt:lpstr>
      <vt:lpstr>View</vt:lpstr>
      <vt:lpstr>Tutorial 8: Message Passing and Stateful Objects</vt:lpstr>
      <vt:lpstr>Q1: Question Analysis</vt:lpstr>
      <vt:lpstr>Q1: What is a widget?</vt:lpstr>
      <vt:lpstr>Q1: Insert</vt:lpstr>
      <vt:lpstr>Q1: Retrieval</vt:lpstr>
      <vt:lpstr>Q2: Question Analysis</vt:lpstr>
      <vt:lpstr>Q2: Question Analysis</vt:lpstr>
      <vt:lpstr>Q2</vt:lpstr>
      <vt:lpstr>Q2</vt:lpstr>
      <vt:lpstr>Q2</vt:lpstr>
      <vt:lpstr>Q2: Scoping Issues</vt:lpstr>
      <vt:lpstr>Q2: Scoping Issues</vt:lpstr>
      <vt:lpstr>Q2: Scoping Solutions</vt:lpstr>
      <vt:lpstr>Q2: Scoping Solutions</vt:lpstr>
      <vt:lpstr>Q2: Solution 1</vt:lpstr>
      <vt:lpstr>Q2: Solution 2</vt:lpstr>
      <vt:lpstr>Q3 (a)</vt:lpstr>
      <vt:lpstr>Q3 (a) Solution</vt:lpstr>
      <vt:lpstr>Q3 (b)</vt:lpstr>
      <vt:lpstr>Q3 (b)</vt:lpstr>
      <vt:lpstr>Q4 </vt:lpstr>
      <vt:lpstr>Q4 </vt:lpstr>
      <vt:lpstr>Q4 </vt:lpstr>
      <vt:lpstr>Q5 </vt:lpstr>
      <vt:lpstr>Q5 (a) </vt:lpstr>
      <vt:lpstr>Q5 (a) Does this work?</vt:lpstr>
      <vt:lpstr>Q5 (a) Alternate Solution</vt:lpstr>
      <vt:lpstr>Q5 (a) Alternate Solution</vt:lpstr>
      <vt:lpstr>Q5 (b)</vt:lpstr>
      <vt:lpstr>Q5 (b)</vt:lpstr>
      <vt:lpstr>Q5 (b)</vt:lpstr>
      <vt:lpstr>The End</vt:lpstr>
      <vt:lpstr>Extra Problem No. 1</vt:lpstr>
      <vt:lpstr>Extra Problem No. 1</vt:lpstr>
      <vt:lpstr>Introducing partition</vt:lpstr>
      <vt:lpstr>Partition PseudoCode</vt:lpstr>
      <vt:lpstr>Partition PseudoCode</vt:lpstr>
      <vt:lpstr>QuickSelect</vt:lpstr>
      <vt:lpstr>Find the 4th smallest element of the following array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Randomised QuickSelect</vt:lpstr>
      <vt:lpstr>Randomised QuickSelect</vt:lpstr>
      <vt:lpstr>PowerPoint Presentation</vt:lpstr>
      <vt:lpstr>Randomised QuickSelect</vt:lpstr>
      <vt:lpstr>How can we sort the list?</vt:lpstr>
      <vt:lpstr>Randomised quicksort</vt:lpstr>
      <vt:lpstr>Is Valid Parenthesis?</vt:lpstr>
      <vt:lpstr>Is Valid Parenthesis?</vt:lpstr>
      <vt:lpstr>Two Sum</vt:lpstr>
      <vt:lpstr>Two Sum</vt:lpstr>
      <vt:lpstr>Two Sum</vt:lpstr>
      <vt:lpstr>Two 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Khaou</dc:creator>
  <cp:lastModifiedBy>Bhagat Sai Reddy Saripalli</cp:lastModifiedBy>
  <cp:revision>8</cp:revision>
  <dcterms:created xsi:type="dcterms:W3CDTF">2025-02-16T16:11:11Z</dcterms:created>
  <dcterms:modified xsi:type="dcterms:W3CDTF">2025-05-10T03:31:38Z</dcterms:modified>
</cp:coreProperties>
</file>