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5"/>
  </p:notesMasterIdLst>
  <p:sldIdLst>
    <p:sldId id="256" r:id="rId2"/>
    <p:sldId id="257" r:id="rId3"/>
    <p:sldId id="306" r:id="rId4"/>
    <p:sldId id="307" r:id="rId5"/>
    <p:sldId id="260" r:id="rId6"/>
    <p:sldId id="311" r:id="rId7"/>
    <p:sldId id="308" r:id="rId8"/>
    <p:sldId id="312" r:id="rId9"/>
    <p:sldId id="309" r:id="rId10"/>
    <p:sldId id="313" r:id="rId11"/>
    <p:sldId id="314" r:id="rId12"/>
    <p:sldId id="310" r:id="rId13"/>
    <p:sldId id="315" r:id="rId14"/>
    <p:sldId id="316" r:id="rId15"/>
    <p:sldId id="319" r:id="rId16"/>
    <p:sldId id="317" r:id="rId17"/>
    <p:sldId id="320" r:id="rId18"/>
    <p:sldId id="321" r:id="rId19"/>
    <p:sldId id="330" r:id="rId20"/>
    <p:sldId id="318" r:id="rId21"/>
    <p:sldId id="322" r:id="rId22"/>
    <p:sldId id="323" r:id="rId23"/>
    <p:sldId id="324" r:id="rId24"/>
    <p:sldId id="301" r:id="rId25"/>
    <p:sldId id="262" r:id="rId26"/>
    <p:sldId id="331" r:id="rId27"/>
    <p:sldId id="325" r:id="rId28"/>
    <p:sldId id="326" r:id="rId29"/>
    <p:sldId id="327" r:id="rId30"/>
    <p:sldId id="328" r:id="rId31"/>
    <p:sldId id="329" r:id="rId32"/>
    <p:sldId id="333" r:id="rId33"/>
    <p:sldId id="33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AF1AC-5C9B-466B-AA16-E710DDF99AB3}" v="2" dt="2025-04-25T16:18:14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78" autoAdjust="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Khaou" userId="f62992148604c59e" providerId="LiveId" clId="{EB0AF1AC-5C9B-466B-AA16-E710DDF99AB3}"/>
    <pc:docChg chg="custSel addSld delSld modSld sldOrd">
      <pc:chgData name="Hugo Khaou" userId="f62992148604c59e" providerId="LiveId" clId="{EB0AF1AC-5C9B-466B-AA16-E710DDF99AB3}" dt="2025-04-26T08:26:44.313" v="650" actId="20577"/>
      <pc:docMkLst>
        <pc:docMk/>
      </pc:docMkLst>
      <pc:sldChg chg="modSp mod">
        <pc:chgData name="Hugo Khaou" userId="f62992148604c59e" providerId="LiveId" clId="{EB0AF1AC-5C9B-466B-AA16-E710DDF99AB3}" dt="2025-04-25T16:11:54.602" v="40" actId="20577"/>
        <pc:sldMkLst>
          <pc:docMk/>
          <pc:sldMk cId="809003601" sldId="256"/>
        </pc:sldMkLst>
        <pc:spChg chg="mod">
          <ac:chgData name="Hugo Khaou" userId="f62992148604c59e" providerId="LiveId" clId="{EB0AF1AC-5C9B-466B-AA16-E710DDF99AB3}" dt="2025-04-25T16:11:37.276" v="31" actId="20577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Hugo Khaou" userId="f62992148604c59e" providerId="LiveId" clId="{EB0AF1AC-5C9B-466B-AA16-E710DDF99AB3}" dt="2025-04-25T16:11:54.602" v="40" actId="20577"/>
          <ac:spMkLst>
            <pc:docMk/>
            <pc:sldMk cId="809003601" sldId="256"/>
            <ac:spMk id="3" creationId="{823F155D-851A-8FAB-00D3-B456A5C15BAD}"/>
          </ac:spMkLst>
        </pc:spChg>
      </pc:sldChg>
      <pc:sldChg chg="addSp delSp modSp mod">
        <pc:chgData name="Hugo Khaou" userId="f62992148604c59e" providerId="LiveId" clId="{EB0AF1AC-5C9B-466B-AA16-E710DDF99AB3}" dt="2025-04-26T08:26:44.313" v="650" actId="20577"/>
        <pc:sldMkLst>
          <pc:docMk/>
          <pc:sldMk cId="1788021393" sldId="257"/>
        </pc:sldMkLst>
        <pc:spChg chg="mod">
          <ac:chgData name="Hugo Khaou" userId="f62992148604c59e" providerId="LiveId" clId="{EB0AF1AC-5C9B-466B-AA16-E710DDF99AB3}" dt="2025-04-26T08:26:00.474" v="648" actId="1076"/>
          <ac:spMkLst>
            <pc:docMk/>
            <pc:sldMk cId="1788021393" sldId="257"/>
            <ac:spMk id="2" creationId="{441C5205-3BDC-B7B3-FF12-481B65EAE7F0}"/>
          </ac:spMkLst>
        </pc:spChg>
        <pc:spChg chg="add del mod">
          <ac:chgData name="Hugo Khaou" userId="f62992148604c59e" providerId="LiveId" clId="{EB0AF1AC-5C9B-466B-AA16-E710DDF99AB3}" dt="2025-04-25T16:12:28.942" v="93" actId="478"/>
          <ac:spMkLst>
            <pc:docMk/>
            <pc:sldMk cId="1788021393" sldId="257"/>
            <ac:spMk id="4" creationId="{062C2510-68C4-06AE-9FEE-D71A81B6DCDE}"/>
          </ac:spMkLst>
        </pc:spChg>
        <pc:spChg chg="mod">
          <ac:chgData name="Hugo Khaou" userId="f62992148604c59e" providerId="LiveId" clId="{EB0AF1AC-5C9B-466B-AA16-E710DDF99AB3}" dt="2025-04-26T08:26:44.313" v="650" actId="20577"/>
          <ac:spMkLst>
            <pc:docMk/>
            <pc:sldMk cId="1788021393" sldId="257"/>
            <ac:spMk id="6" creationId="{FE44741C-049C-2747-C7F5-74EE9D3B6DE2}"/>
          </ac:spMkLst>
        </pc:spChg>
        <pc:picChg chg="del">
          <ac:chgData name="Hugo Khaou" userId="f62992148604c59e" providerId="LiveId" clId="{EB0AF1AC-5C9B-466B-AA16-E710DDF99AB3}" dt="2025-04-25T16:12:26.607" v="92" actId="478"/>
          <ac:picMkLst>
            <pc:docMk/>
            <pc:sldMk cId="1788021393" sldId="257"/>
            <ac:picMk id="5" creationId="{2DB70783-3EAB-8913-7F04-5E54BD485C64}"/>
          </ac:picMkLst>
        </pc:picChg>
      </pc:sldChg>
      <pc:sldChg chg="addSp delSp modSp mod">
        <pc:chgData name="Hugo Khaou" userId="f62992148604c59e" providerId="LiveId" clId="{EB0AF1AC-5C9B-466B-AA16-E710DDF99AB3}" dt="2025-04-25T16:16:48.780" v="320" actId="20577"/>
        <pc:sldMkLst>
          <pc:docMk/>
          <pc:sldMk cId="3834395405" sldId="260"/>
        </pc:sldMkLst>
        <pc:spChg chg="mod">
          <ac:chgData name="Hugo Khaou" userId="f62992148604c59e" providerId="LiveId" clId="{EB0AF1AC-5C9B-466B-AA16-E710DDF99AB3}" dt="2025-04-25T16:16:03.141" v="194" actId="20577"/>
          <ac:spMkLst>
            <pc:docMk/>
            <pc:sldMk cId="3834395405" sldId="260"/>
            <ac:spMk id="2" creationId="{422901A4-9975-E078-965D-CF1760AD2CD7}"/>
          </ac:spMkLst>
        </pc:spChg>
        <pc:spChg chg="del">
          <ac:chgData name="Hugo Khaou" userId="f62992148604c59e" providerId="LiveId" clId="{EB0AF1AC-5C9B-466B-AA16-E710DDF99AB3}" dt="2025-04-25T16:15:52.645" v="178" actId="478"/>
          <ac:spMkLst>
            <pc:docMk/>
            <pc:sldMk cId="3834395405" sldId="260"/>
            <ac:spMk id="3" creationId="{5D8B10EE-7056-A844-3C48-C49FAB489395}"/>
          </ac:spMkLst>
        </pc:spChg>
        <pc:spChg chg="del">
          <ac:chgData name="Hugo Khaou" userId="f62992148604c59e" providerId="LiveId" clId="{EB0AF1AC-5C9B-466B-AA16-E710DDF99AB3}" dt="2025-04-25T16:15:49.169" v="175" actId="478"/>
          <ac:spMkLst>
            <pc:docMk/>
            <pc:sldMk cId="3834395405" sldId="260"/>
            <ac:spMk id="4" creationId="{EA7900A0-2D5E-239D-1C01-2BC55DC4E3FA}"/>
          </ac:spMkLst>
        </pc:spChg>
        <pc:spChg chg="mod">
          <ac:chgData name="Hugo Khaou" userId="f62992148604c59e" providerId="LiveId" clId="{EB0AF1AC-5C9B-466B-AA16-E710DDF99AB3}" dt="2025-04-25T16:16:48.780" v="320" actId="20577"/>
          <ac:spMkLst>
            <pc:docMk/>
            <pc:sldMk cId="3834395405" sldId="260"/>
            <ac:spMk id="6" creationId="{FE7328A2-6A45-593C-D532-A6C34C3DE823}"/>
          </ac:spMkLst>
        </pc:spChg>
        <pc:spChg chg="del">
          <ac:chgData name="Hugo Khaou" userId="f62992148604c59e" providerId="LiveId" clId="{EB0AF1AC-5C9B-466B-AA16-E710DDF99AB3}" dt="2025-04-25T16:15:47.729" v="173" actId="478"/>
          <ac:spMkLst>
            <pc:docMk/>
            <pc:sldMk cId="3834395405" sldId="260"/>
            <ac:spMk id="7" creationId="{B3E14074-AB5F-8056-D078-FB8319CF439B}"/>
          </ac:spMkLst>
        </pc:spChg>
        <pc:spChg chg="del mod">
          <ac:chgData name="Hugo Khaou" userId="f62992148604c59e" providerId="LiveId" clId="{EB0AF1AC-5C9B-466B-AA16-E710DDF99AB3}" dt="2025-04-25T16:15:50.436" v="176" actId="478"/>
          <ac:spMkLst>
            <pc:docMk/>
            <pc:sldMk cId="3834395405" sldId="260"/>
            <ac:spMk id="10" creationId="{00FFA6A0-BCD2-CB00-EBF4-B27BD36DE9A4}"/>
          </ac:spMkLst>
        </pc:spChg>
        <pc:spChg chg="add del mod">
          <ac:chgData name="Hugo Khaou" userId="f62992148604c59e" providerId="LiveId" clId="{EB0AF1AC-5C9B-466B-AA16-E710DDF99AB3}" dt="2025-04-25T16:16:00.496" v="189" actId="478"/>
          <ac:spMkLst>
            <pc:docMk/>
            <pc:sldMk cId="3834395405" sldId="260"/>
            <ac:spMk id="11" creationId="{325A5B01-9929-7D7C-1C93-48D521EDC6A0}"/>
          </ac:spMkLst>
        </pc:spChg>
        <pc:spChg chg="del">
          <ac:chgData name="Hugo Khaou" userId="f62992148604c59e" providerId="LiveId" clId="{EB0AF1AC-5C9B-466B-AA16-E710DDF99AB3}" dt="2025-04-25T16:15:51.102" v="177" actId="478"/>
          <ac:spMkLst>
            <pc:docMk/>
            <pc:sldMk cId="3834395405" sldId="260"/>
            <ac:spMk id="12" creationId="{F829763E-D0FD-94F7-A82C-6D420DD1EAD6}"/>
          </ac:spMkLst>
        </pc:spChg>
        <pc:picChg chg="del">
          <ac:chgData name="Hugo Khaou" userId="f62992148604c59e" providerId="LiveId" clId="{EB0AF1AC-5C9B-466B-AA16-E710DDF99AB3}" dt="2025-04-25T16:15:53.023" v="179" actId="478"/>
          <ac:picMkLst>
            <pc:docMk/>
            <pc:sldMk cId="3834395405" sldId="260"/>
            <ac:picMk id="5" creationId="{4953247B-7C2E-9913-9974-17DF299C7CFB}"/>
          </ac:picMkLst>
        </pc:picChg>
        <pc:cxnChg chg="del">
          <ac:chgData name="Hugo Khaou" userId="f62992148604c59e" providerId="LiveId" clId="{EB0AF1AC-5C9B-466B-AA16-E710DDF99AB3}" dt="2025-04-25T16:15:47.729" v="173" actId="478"/>
          <ac:cxnSpMkLst>
            <pc:docMk/>
            <pc:sldMk cId="3834395405" sldId="260"/>
            <ac:cxnSpMk id="9" creationId="{57265E94-3C9E-ADB2-99D7-2FE213A3D946}"/>
          </ac:cxnSpMkLst>
        </pc:cxnChg>
        <pc:cxnChg chg="del">
          <ac:chgData name="Hugo Khaou" userId="f62992148604c59e" providerId="LiveId" clId="{EB0AF1AC-5C9B-466B-AA16-E710DDF99AB3}" dt="2025-04-25T16:15:47.729" v="173" actId="478"/>
          <ac:cxnSpMkLst>
            <pc:docMk/>
            <pc:sldMk cId="3834395405" sldId="260"/>
            <ac:cxnSpMk id="13" creationId="{D5DB6556-FBE1-D1CF-D5A6-1268B7DC469A}"/>
          </ac:cxnSpMkLst>
        </pc:cxnChg>
      </pc:sldChg>
      <pc:sldChg chg="del">
        <pc:chgData name="Hugo Khaou" userId="f62992148604c59e" providerId="LiveId" clId="{EB0AF1AC-5C9B-466B-AA16-E710DDF99AB3}" dt="2025-04-25T16:17:20.496" v="327" actId="47"/>
        <pc:sldMkLst>
          <pc:docMk/>
          <pc:sldMk cId="1801318680" sldId="261"/>
        </pc:sldMkLst>
      </pc:sldChg>
      <pc:sldChg chg="modSp mod">
        <pc:chgData name="Hugo Khaou" userId="f62992148604c59e" providerId="LiveId" clId="{EB0AF1AC-5C9B-466B-AA16-E710DDF99AB3}" dt="2025-04-25T16:17:14.268" v="326" actId="20577"/>
        <pc:sldMkLst>
          <pc:docMk/>
          <pc:sldMk cId="2017492296" sldId="262"/>
        </pc:sldMkLst>
        <pc:spChg chg="mod">
          <ac:chgData name="Hugo Khaou" userId="f62992148604c59e" providerId="LiveId" clId="{EB0AF1AC-5C9B-466B-AA16-E710DDF99AB3}" dt="2025-04-25T16:17:14.268" v="326" actId="20577"/>
          <ac:spMkLst>
            <pc:docMk/>
            <pc:sldMk cId="2017492296" sldId="262"/>
            <ac:spMk id="3" creationId="{17ED900C-1B86-1B73-7D6D-A9D5750D60B7}"/>
          </ac:spMkLst>
        </pc:spChg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913432407" sldId="263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785931927" sldId="264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960412144" sldId="265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76713131" sldId="266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12009735" sldId="267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317144819" sldId="268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356918655" sldId="270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017845916" sldId="271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218696140" sldId="272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709087574" sldId="273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1972414537" sldId="274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1588463319" sldId="275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487715317" sldId="276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54445508" sldId="277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129805234" sldId="278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985434526" sldId="279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611699969" sldId="280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805218712" sldId="281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435522974" sldId="282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1131694933" sldId="283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70349138" sldId="284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112854879" sldId="285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718707550" sldId="286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659265426" sldId="287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663845899" sldId="288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1397936007" sldId="289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424970151" sldId="290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114511116" sldId="291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238344971" sldId="292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1374929980" sldId="293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1824232738" sldId="294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589451197" sldId="295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605612791" sldId="296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679270571" sldId="297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651304720" sldId="298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824571884" sldId="299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2739447227" sldId="300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625639819" sldId="302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522110098" sldId="303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3693566672" sldId="304"/>
        </pc:sldMkLst>
      </pc:sldChg>
      <pc:sldChg chg="del">
        <pc:chgData name="Hugo Khaou" userId="f62992148604c59e" providerId="LiveId" clId="{EB0AF1AC-5C9B-466B-AA16-E710DDF99AB3}" dt="2025-04-25T16:17:09.044" v="321" actId="47"/>
        <pc:sldMkLst>
          <pc:docMk/>
          <pc:sldMk cId="837962970" sldId="305"/>
        </pc:sldMkLst>
      </pc:sldChg>
      <pc:sldChg chg="addSp delSp modSp add mod">
        <pc:chgData name="Hugo Khaou" userId="f62992148604c59e" providerId="LiveId" clId="{EB0AF1AC-5C9B-466B-AA16-E710DDF99AB3}" dt="2025-04-25T16:14:44.816" v="159" actId="20577"/>
        <pc:sldMkLst>
          <pc:docMk/>
          <pc:sldMk cId="2875728794" sldId="306"/>
        </pc:sldMkLst>
        <pc:spChg chg="mod">
          <ac:chgData name="Hugo Khaou" userId="f62992148604c59e" providerId="LiveId" clId="{EB0AF1AC-5C9B-466B-AA16-E710DDF99AB3}" dt="2025-04-25T16:14:44.816" v="159" actId="20577"/>
          <ac:spMkLst>
            <pc:docMk/>
            <pc:sldMk cId="2875728794" sldId="306"/>
            <ac:spMk id="2" creationId="{282DC9F1-79CD-3806-F40F-8270D3167960}"/>
          </ac:spMkLst>
        </pc:spChg>
        <pc:spChg chg="add del mod">
          <ac:chgData name="Hugo Khaou" userId="f62992148604c59e" providerId="LiveId" clId="{EB0AF1AC-5C9B-466B-AA16-E710DDF99AB3}" dt="2025-04-25T16:14:27.061" v="145" actId="478"/>
          <ac:spMkLst>
            <pc:docMk/>
            <pc:sldMk cId="2875728794" sldId="306"/>
            <ac:spMk id="4" creationId="{0D2FED46-86EF-AC18-AEF3-104CA6DE7B0F}"/>
          </ac:spMkLst>
        </pc:spChg>
        <pc:spChg chg="del">
          <ac:chgData name="Hugo Khaou" userId="f62992148604c59e" providerId="LiveId" clId="{EB0AF1AC-5C9B-466B-AA16-E710DDF99AB3}" dt="2025-04-25T16:14:19.460" v="136" actId="478"/>
          <ac:spMkLst>
            <pc:docMk/>
            <pc:sldMk cId="2875728794" sldId="306"/>
            <ac:spMk id="6" creationId="{A02F3517-DCDF-2E24-23C4-0EFCD03C4238}"/>
          </ac:spMkLst>
        </pc:spChg>
        <pc:picChg chg="del">
          <ac:chgData name="Hugo Khaou" userId="f62992148604c59e" providerId="LiveId" clId="{EB0AF1AC-5C9B-466B-AA16-E710DDF99AB3}" dt="2025-04-25T16:14:25.158" v="143" actId="478"/>
          <ac:picMkLst>
            <pc:docMk/>
            <pc:sldMk cId="2875728794" sldId="306"/>
            <ac:picMk id="5" creationId="{341849AD-3B5E-EA52-2395-F8EFAE2CA8C9}"/>
          </ac:picMkLst>
        </pc:picChg>
        <pc:picChg chg="add mod">
          <ac:chgData name="Hugo Khaou" userId="f62992148604c59e" providerId="LiveId" clId="{EB0AF1AC-5C9B-466B-AA16-E710DDF99AB3}" dt="2025-04-25T16:14:32.628" v="147" actId="1076"/>
          <ac:picMkLst>
            <pc:docMk/>
            <pc:sldMk cId="2875728794" sldId="306"/>
            <ac:picMk id="8" creationId="{F2A4E9F0-643F-5C2C-D4E9-A30E6EF99EC9}"/>
          </ac:picMkLst>
        </pc:picChg>
      </pc:sldChg>
      <pc:sldChg chg="addSp delSp modSp add mod">
        <pc:chgData name="Hugo Khaou" userId="f62992148604c59e" providerId="LiveId" clId="{EB0AF1AC-5C9B-466B-AA16-E710DDF99AB3}" dt="2025-04-25T16:15:19.458" v="172" actId="1076"/>
        <pc:sldMkLst>
          <pc:docMk/>
          <pc:sldMk cId="786264418" sldId="307"/>
        </pc:sldMkLst>
        <pc:spChg chg="mod">
          <ac:chgData name="Hugo Khaou" userId="f62992148604c59e" providerId="LiveId" clId="{EB0AF1AC-5C9B-466B-AA16-E710DDF99AB3}" dt="2025-04-25T16:15:12.257" v="169" actId="1076"/>
          <ac:spMkLst>
            <pc:docMk/>
            <pc:sldMk cId="786264418" sldId="307"/>
            <ac:spMk id="2" creationId="{C9809347-EB9F-3F00-F118-E64D5BE33542}"/>
          </ac:spMkLst>
        </pc:spChg>
        <pc:picChg chg="add mod">
          <ac:chgData name="Hugo Khaou" userId="f62992148604c59e" providerId="LiveId" clId="{EB0AF1AC-5C9B-466B-AA16-E710DDF99AB3}" dt="2025-04-25T16:15:19.458" v="172" actId="1076"/>
          <ac:picMkLst>
            <pc:docMk/>
            <pc:sldMk cId="786264418" sldId="307"/>
            <ac:picMk id="4" creationId="{7DC86252-EF29-F467-1C58-7DBD0A5915E1}"/>
          </ac:picMkLst>
        </pc:picChg>
        <pc:picChg chg="del">
          <ac:chgData name="Hugo Khaou" userId="f62992148604c59e" providerId="LiveId" clId="{EB0AF1AC-5C9B-466B-AA16-E710DDF99AB3}" dt="2025-04-25T16:14:55.935" v="167" actId="478"/>
          <ac:picMkLst>
            <pc:docMk/>
            <pc:sldMk cId="786264418" sldId="307"/>
            <ac:picMk id="8" creationId="{E86C003D-E77E-25EA-C814-5FE555295986}"/>
          </ac:picMkLst>
        </pc:picChg>
      </pc:sldChg>
      <pc:sldChg chg="addSp delSp modSp add mod ord">
        <pc:chgData name="Hugo Khaou" userId="f62992148604c59e" providerId="LiveId" clId="{EB0AF1AC-5C9B-466B-AA16-E710DDF99AB3}" dt="2025-04-25T16:17:52.456" v="337" actId="1076"/>
        <pc:sldMkLst>
          <pc:docMk/>
          <pc:sldMk cId="557804765" sldId="308"/>
        </pc:sldMkLst>
        <pc:spChg chg="mod">
          <ac:chgData name="Hugo Khaou" userId="f62992148604c59e" providerId="LiveId" clId="{EB0AF1AC-5C9B-466B-AA16-E710DDF99AB3}" dt="2025-04-25T16:17:32.162" v="332" actId="20577"/>
          <ac:spMkLst>
            <pc:docMk/>
            <pc:sldMk cId="557804765" sldId="308"/>
            <ac:spMk id="2" creationId="{694FFB15-6A64-2F0A-22C5-7BF7031A4033}"/>
          </ac:spMkLst>
        </pc:spChg>
        <pc:picChg chg="del">
          <ac:chgData name="Hugo Khaou" userId="f62992148604c59e" providerId="LiveId" clId="{EB0AF1AC-5C9B-466B-AA16-E710DDF99AB3}" dt="2025-04-25T16:17:33.162" v="333" actId="478"/>
          <ac:picMkLst>
            <pc:docMk/>
            <pc:sldMk cId="557804765" sldId="308"/>
            <ac:picMk id="4" creationId="{430C31B3-1FA8-53B4-31A5-3145847CE6BE}"/>
          </ac:picMkLst>
        </pc:picChg>
        <pc:picChg chg="add mod">
          <ac:chgData name="Hugo Khaou" userId="f62992148604c59e" providerId="LiveId" clId="{EB0AF1AC-5C9B-466B-AA16-E710DDF99AB3}" dt="2025-04-25T16:17:43.068" v="335" actId="1076"/>
          <ac:picMkLst>
            <pc:docMk/>
            <pc:sldMk cId="557804765" sldId="308"/>
            <ac:picMk id="5" creationId="{FC36F982-5A12-D7C3-4E66-585E14FBB17E}"/>
          </ac:picMkLst>
        </pc:picChg>
        <pc:picChg chg="add mod">
          <ac:chgData name="Hugo Khaou" userId="f62992148604c59e" providerId="LiveId" clId="{EB0AF1AC-5C9B-466B-AA16-E710DDF99AB3}" dt="2025-04-25T16:17:52.456" v="337" actId="1076"/>
          <ac:picMkLst>
            <pc:docMk/>
            <pc:sldMk cId="557804765" sldId="308"/>
            <ac:picMk id="7" creationId="{68C0F2C0-3E85-9025-A6F6-9A206E80A4FF}"/>
          </ac:picMkLst>
        </pc:picChg>
      </pc:sldChg>
      <pc:sldChg chg="addSp delSp modSp add mod">
        <pc:chgData name="Hugo Khaou" userId="f62992148604c59e" providerId="LiveId" clId="{EB0AF1AC-5C9B-466B-AA16-E710DDF99AB3}" dt="2025-04-25T16:18:12.085" v="344" actId="1076"/>
        <pc:sldMkLst>
          <pc:docMk/>
          <pc:sldMk cId="3292504962" sldId="309"/>
        </pc:sldMkLst>
        <pc:spChg chg="mod">
          <ac:chgData name="Hugo Khaou" userId="f62992148604c59e" providerId="LiveId" clId="{EB0AF1AC-5C9B-466B-AA16-E710DDF99AB3}" dt="2025-04-25T16:17:57.374" v="340" actId="20577"/>
          <ac:spMkLst>
            <pc:docMk/>
            <pc:sldMk cId="3292504962" sldId="309"/>
            <ac:spMk id="2" creationId="{FDAD2A38-9AEE-A8C4-ECEA-1C5CD432BD40}"/>
          </ac:spMkLst>
        </pc:spChg>
        <pc:picChg chg="add mod">
          <ac:chgData name="Hugo Khaou" userId="f62992148604c59e" providerId="LiveId" clId="{EB0AF1AC-5C9B-466B-AA16-E710DDF99AB3}" dt="2025-04-25T16:18:12.085" v="344" actId="1076"/>
          <ac:picMkLst>
            <pc:docMk/>
            <pc:sldMk cId="3292504962" sldId="309"/>
            <ac:picMk id="4" creationId="{5061375C-6E90-1D92-30FD-83EDFF2A5780}"/>
          </ac:picMkLst>
        </pc:picChg>
        <pc:picChg chg="del">
          <ac:chgData name="Hugo Khaou" userId="f62992148604c59e" providerId="LiveId" clId="{EB0AF1AC-5C9B-466B-AA16-E710DDF99AB3}" dt="2025-04-25T16:17:58.423" v="341" actId="478"/>
          <ac:picMkLst>
            <pc:docMk/>
            <pc:sldMk cId="3292504962" sldId="309"/>
            <ac:picMk id="5" creationId="{C66BDD16-932D-DF79-5E2B-A9B5ACEDE95F}"/>
          </ac:picMkLst>
        </pc:picChg>
        <pc:picChg chg="del">
          <ac:chgData name="Hugo Khaou" userId="f62992148604c59e" providerId="LiveId" clId="{EB0AF1AC-5C9B-466B-AA16-E710DDF99AB3}" dt="2025-04-25T16:17:58.807" v="342" actId="478"/>
          <ac:picMkLst>
            <pc:docMk/>
            <pc:sldMk cId="3292504962" sldId="309"/>
            <ac:picMk id="7" creationId="{7669C44A-524A-D295-BFB9-18F4D87490BC}"/>
          </ac:picMkLst>
        </pc:picChg>
      </pc:sldChg>
      <pc:sldChg chg="addSp delSp modSp add mod">
        <pc:chgData name="Hugo Khaou" userId="f62992148604c59e" providerId="LiveId" clId="{EB0AF1AC-5C9B-466B-AA16-E710DDF99AB3}" dt="2025-04-25T16:26:26.586" v="350" actId="20577"/>
        <pc:sldMkLst>
          <pc:docMk/>
          <pc:sldMk cId="2845624224" sldId="310"/>
        </pc:sldMkLst>
        <pc:spChg chg="mod">
          <ac:chgData name="Hugo Khaou" userId="f62992148604c59e" providerId="LiveId" clId="{EB0AF1AC-5C9B-466B-AA16-E710DDF99AB3}" dt="2025-04-25T16:26:26.586" v="350" actId="20577"/>
          <ac:spMkLst>
            <pc:docMk/>
            <pc:sldMk cId="2845624224" sldId="310"/>
            <ac:spMk id="2" creationId="{7F6ACAE5-D894-1DEE-7FD3-DB285A210D6E}"/>
          </ac:spMkLst>
        </pc:spChg>
        <pc:picChg chg="del">
          <ac:chgData name="Hugo Khaou" userId="f62992148604c59e" providerId="LiveId" clId="{EB0AF1AC-5C9B-466B-AA16-E710DDF99AB3}" dt="2025-04-25T16:26:19.752" v="346" actId="478"/>
          <ac:picMkLst>
            <pc:docMk/>
            <pc:sldMk cId="2845624224" sldId="310"/>
            <ac:picMk id="4" creationId="{DE9C59E0-3F0F-A2DB-2F48-E6D03FE98E50}"/>
          </ac:picMkLst>
        </pc:picChg>
        <pc:picChg chg="add mod">
          <ac:chgData name="Hugo Khaou" userId="f62992148604c59e" providerId="LiveId" clId="{EB0AF1AC-5C9B-466B-AA16-E710DDF99AB3}" dt="2025-04-25T16:26:24.142" v="348" actId="1076"/>
          <ac:picMkLst>
            <pc:docMk/>
            <pc:sldMk cId="2845624224" sldId="310"/>
            <ac:picMk id="5" creationId="{B4041E81-215D-D3CA-B626-6ACB159A50F5}"/>
          </ac:picMkLst>
        </pc:picChg>
      </pc:sldChg>
    </pc:docChg>
  </pc:docChgLst>
  <pc:docChgLst>
    <pc:chgData name="Hugo Khaou" userId="f62992148604c59e" providerId="LiveId" clId="{ABD4DE00-207C-428D-8037-68947B3E594F}"/>
    <pc:docChg chg="undo custSel addSld delSld modSld sldOrd">
      <pc:chgData name="Hugo Khaou" userId="f62992148604c59e" providerId="LiveId" clId="{ABD4DE00-207C-428D-8037-68947B3E594F}" dt="2025-03-10T07:13:34.191" v="6666" actId="1035"/>
      <pc:docMkLst>
        <pc:docMk/>
      </pc:docMkLst>
      <pc:sldChg chg="modSp new mod">
        <pc:chgData name="Hugo Khaou" userId="f62992148604c59e" providerId="LiveId" clId="{ABD4DE00-207C-428D-8037-68947B3E594F}" dt="2025-02-18T03:16:34.213" v="1361" actId="20577"/>
        <pc:sldMkLst>
          <pc:docMk/>
          <pc:sldMk cId="809003601" sldId="256"/>
        </pc:sldMkLst>
        <pc:spChg chg="mod">
          <ac:chgData name="Hugo Khaou" userId="f62992148604c59e" providerId="LiveId" clId="{ABD4DE00-207C-428D-8037-68947B3E594F}" dt="2025-02-18T03:16:34.213" v="1361" actId="20577"/>
          <ac:spMkLst>
            <pc:docMk/>
            <pc:sldMk cId="809003601" sldId="256"/>
            <ac:spMk id="2" creationId="{2A4D4CBA-6C2F-C075-273C-66FF4833BB29}"/>
          </ac:spMkLst>
        </pc:spChg>
        <pc:spChg chg="mod">
          <ac:chgData name="Hugo Khaou" userId="f62992148604c59e" providerId="LiveId" clId="{ABD4DE00-207C-428D-8037-68947B3E594F}" dt="2025-02-16T16:18:54.432" v="257"/>
          <ac:spMkLst>
            <pc:docMk/>
            <pc:sldMk cId="809003601" sldId="256"/>
            <ac:spMk id="3" creationId="{823F155D-851A-8FAB-00D3-B456A5C15BAD}"/>
          </ac:spMkLst>
        </pc:spChg>
      </pc:sldChg>
      <pc:sldChg chg="addSp delSp modSp new mod">
        <pc:chgData name="Hugo Khaou" userId="f62992148604c59e" providerId="LiveId" clId="{ABD4DE00-207C-428D-8037-68947B3E594F}" dt="2025-02-16T16:19:06.023" v="259" actId="1076"/>
        <pc:sldMkLst>
          <pc:docMk/>
          <pc:sldMk cId="1788021393" sldId="257"/>
        </pc:sldMkLst>
        <pc:spChg chg="mod">
          <ac:chgData name="Hugo Khaou" userId="f62992148604c59e" providerId="LiveId" clId="{ABD4DE00-207C-428D-8037-68947B3E594F}" dt="2025-02-16T16:18:54.432" v="257"/>
          <ac:spMkLst>
            <pc:docMk/>
            <pc:sldMk cId="1788021393" sldId="257"/>
            <ac:spMk id="2" creationId="{441C5205-3BDC-B7B3-FF12-481B65EAE7F0}"/>
          </ac:spMkLst>
        </pc:spChg>
        <pc:spChg chg="add mod">
          <ac:chgData name="Hugo Khaou" userId="f62992148604c59e" providerId="LiveId" clId="{ABD4DE00-207C-428D-8037-68947B3E594F}" dt="2025-02-16T16:19:03.659" v="258" actId="1076"/>
          <ac:spMkLst>
            <pc:docMk/>
            <pc:sldMk cId="1788021393" sldId="257"/>
            <ac:spMk id="6" creationId="{FE44741C-049C-2747-C7F5-74EE9D3B6DE2}"/>
          </ac:spMkLst>
        </pc:spChg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3167012470" sldId="258"/>
        </pc:sldMkLst>
      </pc:sldChg>
      <pc:sldChg chg="modSp new del mod">
        <pc:chgData name="Hugo Khaou" userId="f62992148604c59e" providerId="LiveId" clId="{ABD4DE00-207C-428D-8037-68947B3E594F}" dt="2025-02-16T16:59:49.019" v="612" actId="47"/>
        <pc:sldMkLst>
          <pc:docMk/>
          <pc:sldMk cId="1894275191" sldId="259"/>
        </pc:sldMkLst>
      </pc:sldChg>
      <pc:sldChg chg="addSp modSp add mod">
        <pc:chgData name="Hugo Khaou" userId="f62992148604c59e" providerId="LiveId" clId="{ABD4DE00-207C-428D-8037-68947B3E594F}" dt="2025-02-17T01:30:55.693" v="1177" actId="20577"/>
        <pc:sldMkLst>
          <pc:docMk/>
          <pc:sldMk cId="3834395405" sldId="260"/>
        </pc:sldMkLst>
        <pc:spChg chg="mod">
          <ac:chgData name="Hugo Khaou" userId="f62992148604c59e" providerId="LiveId" clId="{ABD4DE00-207C-428D-8037-68947B3E594F}" dt="2025-02-16T16:19:48.222" v="372" actId="207"/>
          <ac:spMkLst>
            <pc:docMk/>
            <pc:sldMk cId="3834395405" sldId="260"/>
            <ac:spMk id="2" creationId="{422901A4-9975-E078-965D-CF1760AD2CD7}"/>
          </ac:spMkLst>
        </pc:spChg>
        <pc:spChg chg="mod">
          <ac:chgData name="Hugo Khaou" userId="f62992148604c59e" providerId="LiveId" clId="{ABD4DE00-207C-428D-8037-68947B3E594F}" dt="2025-02-16T16:20:08.728" v="413" actId="20577"/>
          <ac:spMkLst>
            <pc:docMk/>
            <pc:sldMk cId="3834395405" sldId="260"/>
            <ac:spMk id="6" creationId="{FE7328A2-6A45-593C-D532-A6C34C3DE823}"/>
          </ac:spMkLst>
        </pc:spChg>
      </pc:sldChg>
      <pc:sldChg chg="addSp delSp modSp add mod ord">
        <pc:chgData name="Hugo Khaou" userId="f62992148604c59e" providerId="LiveId" clId="{ABD4DE00-207C-428D-8037-68947B3E594F}" dt="2025-02-16T16:58:33.048" v="486" actId="20577"/>
        <pc:sldMkLst>
          <pc:docMk/>
          <pc:sldMk cId="1801318680" sldId="261"/>
        </pc:sldMkLst>
      </pc:sldChg>
      <pc:sldChg chg="modSp add mod">
        <pc:chgData name="Hugo Khaou" userId="f62992148604c59e" providerId="LiveId" clId="{ABD4DE00-207C-428D-8037-68947B3E594F}" dt="2025-02-21T00:50:45.873" v="3058"/>
        <pc:sldMkLst>
          <pc:docMk/>
          <pc:sldMk cId="2017492296" sldId="262"/>
        </pc:sldMkLst>
        <pc:spChg chg="mod">
          <ac:chgData name="Hugo Khaou" userId="f62992148604c59e" providerId="LiveId" clId="{ABD4DE00-207C-428D-8037-68947B3E594F}" dt="2025-02-16T16:21:45.974" v="483" actId="20577"/>
          <ac:spMkLst>
            <pc:docMk/>
            <pc:sldMk cId="2017492296" sldId="262"/>
            <ac:spMk id="2" creationId="{0006F1A0-D2DA-23D5-B6E1-E2EC9CAED30A}"/>
          </ac:spMkLst>
        </pc:spChg>
        <pc:spChg chg="mod">
          <ac:chgData name="Hugo Khaou" userId="f62992148604c59e" providerId="LiveId" clId="{ABD4DE00-207C-428D-8037-68947B3E594F}" dt="2025-02-21T00:50:45.873" v="3058"/>
          <ac:spMkLst>
            <pc:docMk/>
            <pc:sldMk cId="2017492296" sldId="262"/>
            <ac:spMk id="3" creationId="{17ED900C-1B86-1B73-7D6D-A9D5750D60B7}"/>
          </ac:spMkLst>
        </pc:spChg>
      </pc:sldChg>
      <pc:sldChg chg="addSp delSp modSp add mod modNotesTx">
        <pc:chgData name="Hugo Khaou" userId="f62992148604c59e" providerId="LiveId" clId="{ABD4DE00-207C-428D-8037-68947B3E594F}" dt="2025-02-20T01:52:36.752" v="1914" actId="20577"/>
        <pc:sldMkLst>
          <pc:docMk/>
          <pc:sldMk cId="3913432407" sldId="263"/>
        </pc:sldMkLst>
      </pc:sldChg>
      <pc:sldChg chg="addSp delSp modSp add mod">
        <pc:chgData name="Hugo Khaou" userId="f62992148604c59e" providerId="LiveId" clId="{ABD4DE00-207C-428D-8037-68947B3E594F}" dt="2025-02-21T04:26:15.334" v="4877"/>
        <pc:sldMkLst>
          <pc:docMk/>
          <pc:sldMk cId="3785931927" sldId="264"/>
        </pc:sldMkLst>
      </pc:sldChg>
      <pc:sldChg chg="addSp delSp modSp add mod">
        <pc:chgData name="Hugo Khaou" userId="f62992148604c59e" providerId="LiveId" clId="{ABD4DE00-207C-428D-8037-68947B3E594F}" dt="2025-02-19T03:33:42.074" v="1738" actId="20577"/>
        <pc:sldMkLst>
          <pc:docMk/>
          <pc:sldMk cId="960412144" sldId="265"/>
        </pc:sldMkLst>
      </pc:sldChg>
      <pc:sldChg chg="addSp modSp add mod">
        <pc:chgData name="Hugo Khaou" userId="f62992148604c59e" providerId="LiveId" clId="{ABD4DE00-207C-428D-8037-68947B3E594F}" dt="2025-02-26T10:43:43.500" v="5178"/>
        <pc:sldMkLst>
          <pc:docMk/>
          <pc:sldMk cId="276713131" sldId="266"/>
        </pc:sldMkLst>
      </pc:sldChg>
      <pc:sldChg chg="addSp modSp add mod">
        <pc:chgData name="Hugo Khaou" userId="f62992148604c59e" providerId="LiveId" clId="{ABD4DE00-207C-428D-8037-68947B3E594F}" dt="2025-02-20T01:59:35.412" v="2092" actId="20577"/>
        <pc:sldMkLst>
          <pc:docMk/>
          <pc:sldMk cId="212009735" sldId="267"/>
        </pc:sldMkLst>
      </pc:sldChg>
      <pc:sldChg chg="addSp modSp add mod">
        <pc:chgData name="Hugo Khaou" userId="f62992148604c59e" providerId="LiveId" clId="{ABD4DE00-207C-428D-8037-68947B3E594F}" dt="2025-02-21T02:02:48.674" v="3074" actId="20577"/>
        <pc:sldMkLst>
          <pc:docMk/>
          <pc:sldMk cId="3317144819" sldId="268"/>
        </pc:sldMkLst>
      </pc:sldChg>
      <pc:sldChg chg="add del">
        <pc:chgData name="Hugo Khaou" userId="f62992148604c59e" providerId="LiveId" clId="{ABD4DE00-207C-428D-8037-68947B3E594F}" dt="2025-02-20T01:53:46.690" v="1957" actId="47"/>
        <pc:sldMkLst>
          <pc:docMk/>
          <pc:sldMk cId="3995175486" sldId="269"/>
        </pc:sldMkLst>
      </pc:sldChg>
      <pc:sldChg chg="addSp modSp add mod">
        <pc:chgData name="Hugo Khaou" userId="f62992148604c59e" providerId="LiveId" clId="{ABD4DE00-207C-428D-8037-68947B3E594F}" dt="2025-02-20T01:54:01.515" v="1981" actId="20577"/>
        <pc:sldMkLst>
          <pc:docMk/>
          <pc:sldMk cId="3356918655" sldId="270"/>
        </pc:sldMkLst>
      </pc:sldChg>
      <pc:sldChg chg="addSp modSp add mod">
        <pc:chgData name="Hugo Khaou" userId="f62992148604c59e" providerId="LiveId" clId="{ABD4DE00-207C-428D-8037-68947B3E594F}" dt="2025-02-20T01:54:18.997" v="2002" actId="20577"/>
        <pc:sldMkLst>
          <pc:docMk/>
          <pc:sldMk cId="3017845916" sldId="271"/>
        </pc:sldMkLst>
      </pc:sldChg>
      <pc:sldChg chg="addSp modSp add mod">
        <pc:chgData name="Hugo Khaou" userId="f62992148604c59e" providerId="LiveId" clId="{ABD4DE00-207C-428D-8037-68947B3E594F}" dt="2025-02-21T04:07:15.469" v="4380" actId="20577"/>
        <pc:sldMkLst>
          <pc:docMk/>
          <pc:sldMk cId="3218696140" sldId="272"/>
        </pc:sldMkLst>
      </pc:sldChg>
      <pc:sldChg chg="addSp modSp add mod">
        <pc:chgData name="Hugo Khaou" userId="f62992148604c59e" providerId="LiveId" clId="{ABD4DE00-207C-428D-8037-68947B3E594F}" dt="2025-02-20T01:55:21.122" v="2037" actId="20577"/>
        <pc:sldMkLst>
          <pc:docMk/>
          <pc:sldMk cId="3709087574" sldId="273"/>
        </pc:sldMkLst>
      </pc:sldChg>
      <pc:sldChg chg="addSp modSp add mod">
        <pc:chgData name="Hugo Khaou" userId="f62992148604c59e" providerId="LiveId" clId="{ABD4DE00-207C-428D-8037-68947B3E594F}" dt="2025-02-20T02:01:59.784" v="2223" actId="20577"/>
        <pc:sldMkLst>
          <pc:docMk/>
          <pc:sldMk cId="1972414537" sldId="274"/>
        </pc:sldMkLst>
      </pc:sldChg>
      <pc:sldChg chg="addSp delSp modSp add mod ord">
        <pc:chgData name="Hugo Khaou" userId="f62992148604c59e" providerId="LiveId" clId="{ABD4DE00-207C-428D-8037-68947B3E594F}" dt="2025-02-21T00:51:19.893" v="3073" actId="20577"/>
        <pc:sldMkLst>
          <pc:docMk/>
          <pc:sldMk cId="1588463319" sldId="275"/>
        </pc:sldMkLst>
      </pc:sldChg>
      <pc:sldChg chg="addSp delSp modSp add mod">
        <pc:chgData name="Hugo Khaou" userId="f62992148604c59e" providerId="LiveId" clId="{ABD4DE00-207C-428D-8037-68947B3E594F}" dt="2025-02-20T02:28:16.508" v="2591" actId="1076"/>
        <pc:sldMkLst>
          <pc:docMk/>
          <pc:sldMk cId="487715317" sldId="276"/>
        </pc:sldMkLst>
      </pc:sldChg>
      <pc:sldChg chg="addSp delSp modSp add mod">
        <pc:chgData name="Hugo Khaou" userId="f62992148604c59e" providerId="LiveId" clId="{ABD4DE00-207C-428D-8037-68947B3E594F}" dt="2025-02-20T02:32:52.974" v="2822" actId="33524"/>
        <pc:sldMkLst>
          <pc:docMk/>
          <pc:sldMk cId="254445508" sldId="277"/>
        </pc:sldMkLst>
      </pc:sldChg>
      <pc:sldChg chg="addSp modSp add mod">
        <pc:chgData name="Hugo Khaou" userId="f62992148604c59e" providerId="LiveId" clId="{ABD4DE00-207C-428D-8037-68947B3E594F}" dt="2025-02-20T02:36:18.553" v="3050" actId="20577"/>
        <pc:sldMkLst>
          <pc:docMk/>
          <pc:sldMk cId="2129805234" sldId="278"/>
        </pc:sldMkLst>
      </pc:sldChg>
      <pc:sldChg chg="modSp new del mod">
        <pc:chgData name="Hugo Khaou" userId="f62992148604c59e" providerId="LiveId" clId="{ABD4DE00-207C-428D-8037-68947B3E594F}" dt="2025-02-18T03:16:25.376" v="1337" actId="47"/>
        <pc:sldMkLst>
          <pc:docMk/>
          <pc:sldMk cId="3889020910" sldId="278"/>
        </pc:sldMkLst>
      </pc:sldChg>
      <pc:sldChg chg="addSp modSp add mod">
        <pc:chgData name="Hugo Khaou" userId="f62992148604c59e" providerId="LiveId" clId="{ABD4DE00-207C-428D-8037-68947B3E594F}" dt="2025-02-21T04:20:21.483" v="4784" actId="20577"/>
        <pc:sldMkLst>
          <pc:docMk/>
          <pc:sldMk cId="985434526" sldId="279"/>
        </pc:sldMkLst>
      </pc:sldChg>
      <pc:sldChg chg="addSp modSp add mod">
        <pc:chgData name="Hugo Khaou" userId="f62992148604c59e" providerId="LiveId" clId="{ABD4DE00-207C-428D-8037-68947B3E594F}" dt="2025-02-21T04:22:18.991" v="4845" actId="20577"/>
        <pc:sldMkLst>
          <pc:docMk/>
          <pc:sldMk cId="2611699969" sldId="280"/>
        </pc:sldMkLst>
      </pc:sldChg>
      <pc:sldChg chg="addSp modSp add mod">
        <pc:chgData name="Hugo Khaou" userId="f62992148604c59e" providerId="LiveId" clId="{ABD4DE00-207C-428D-8037-68947B3E594F}" dt="2025-02-21T04:26:55.572" v="4936" actId="6549"/>
        <pc:sldMkLst>
          <pc:docMk/>
          <pc:sldMk cId="3805218712" sldId="281"/>
        </pc:sldMkLst>
      </pc:sldChg>
      <pc:sldChg chg="addSp modSp add mod">
        <pc:chgData name="Hugo Khaou" userId="f62992148604c59e" providerId="LiveId" clId="{ABD4DE00-207C-428D-8037-68947B3E594F}" dt="2025-02-21T04:28:16.393" v="4954" actId="1076"/>
        <pc:sldMkLst>
          <pc:docMk/>
          <pc:sldMk cId="2435522974" sldId="282"/>
        </pc:sldMkLst>
      </pc:sldChg>
      <pc:sldChg chg="add del">
        <pc:chgData name="Hugo Khaou" userId="f62992148604c59e" providerId="LiveId" clId="{ABD4DE00-207C-428D-8037-68947B3E594F}" dt="2025-02-19T03:33:45.793" v="1739" actId="47"/>
        <pc:sldMkLst>
          <pc:docMk/>
          <pc:sldMk cId="256369946" sldId="283"/>
        </pc:sldMkLst>
      </pc:sldChg>
      <pc:sldChg chg="addSp modSp add mod">
        <pc:chgData name="Hugo Khaou" userId="f62992148604c59e" providerId="LiveId" clId="{ABD4DE00-207C-428D-8037-68947B3E594F}" dt="2025-02-26T14:26:36.233" v="5368" actId="20577"/>
        <pc:sldMkLst>
          <pc:docMk/>
          <pc:sldMk cId="1131694933" sldId="283"/>
        </pc:sldMkLst>
      </pc:sldChg>
      <pc:sldChg chg="addSp modSp add mod">
        <pc:chgData name="Hugo Khaou" userId="f62992148604c59e" providerId="LiveId" clId="{ABD4DE00-207C-428D-8037-68947B3E594F}" dt="2025-02-21T04:45:14.769" v="5151" actId="14100"/>
        <pc:sldMkLst>
          <pc:docMk/>
          <pc:sldMk cId="70349138" sldId="284"/>
        </pc:sldMkLst>
      </pc:sldChg>
      <pc:sldChg chg="addSp modSp add mod">
        <pc:chgData name="Hugo Khaou" userId="f62992148604c59e" providerId="LiveId" clId="{ABD4DE00-207C-428D-8037-68947B3E594F}" dt="2025-02-26T14:26:42.281" v="5369"/>
        <pc:sldMkLst>
          <pc:docMk/>
          <pc:sldMk cId="2112854879" sldId="285"/>
        </pc:sldMkLst>
      </pc:sldChg>
      <pc:sldChg chg="addSp modSp add mod">
        <pc:chgData name="Hugo Khaou" userId="f62992148604c59e" providerId="LiveId" clId="{ABD4DE00-207C-428D-8037-68947B3E594F}" dt="2025-02-26T14:26:46.284" v="5380" actId="20577"/>
        <pc:sldMkLst>
          <pc:docMk/>
          <pc:sldMk cId="718707550" sldId="286"/>
        </pc:sldMkLst>
      </pc:sldChg>
      <pc:sldChg chg="addSp modSp add mod">
        <pc:chgData name="Hugo Khaou" userId="f62992148604c59e" providerId="LiveId" clId="{ABD4DE00-207C-428D-8037-68947B3E594F}" dt="2025-02-26T14:46:08.264" v="5789" actId="6549"/>
        <pc:sldMkLst>
          <pc:docMk/>
          <pc:sldMk cId="2659265426" sldId="287"/>
        </pc:sldMkLst>
      </pc:sldChg>
      <pc:sldChg chg="addSp modSp add mod">
        <pc:chgData name="Hugo Khaou" userId="f62992148604c59e" providerId="LiveId" clId="{ABD4DE00-207C-428D-8037-68947B3E594F}" dt="2025-02-26T14:47:04.640" v="5906" actId="20577"/>
        <pc:sldMkLst>
          <pc:docMk/>
          <pc:sldMk cId="2663845899" sldId="288"/>
        </pc:sldMkLst>
      </pc:sldChg>
      <pc:sldChg chg="addSp modSp add mod">
        <pc:chgData name="Hugo Khaou" userId="f62992148604c59e" providerId="LiveId" clId="{ABD4DE00-207C-428D-8037-68947B3E594F}" dt="2025-02-21T02:24:11.388" v="3506" actId="20577"/>
        <pc:sldMkLst>
          <pc:docMk/>
          <pc:sldMk cId="1397936007" sldId="289"/>
        </pc:sldMkLst>
      </pc:sldChg>
      <pc:sldChg chg="addSp modSp add mod">
        <pc:chgData name="Hugo Khaou" userId="f62992148604c59e" providerId="LiveId" clId="{ABD4DE00-207C-428D-8037-68947B3E594F}" dt="2025-02-21T03:53:58.521" v="3944" actId="207"/>
        <pc:sldMkLst>
          <pc:docMk/>
          <pc:sldMk cId="424970151" sldId="290"/>
        </pc:sldMkLst>
      </pc:sldChg>
      <pc:sldChg chg="addSp modSp add mod">
        <pc:chgData name="Hugo Khaou" userId="f62992148604c59e" providerId="LiveId" clId="{ABD4DE00-207C-428D-8037-68947B3E594F}" dt="2025-02-21T04:00:46.025" v="4256" actId="207"/>
        <pc:sldMkLst>
          <pc:docMk/>
          <pc:sldMk cId="2114511116" sldId="291"/>
        </pc:sldMkLst>
      </pc:sldChg>
      <pc:sldChg chg="addSp modSp add mod">
        <pc:chgData name="Hugo Khaou" userId="f62992148604c59e" providerId="LiveId" clId="{ABD4DE00-207C-428D-8037-68947B3E594F}" dt="2025-03-10T07:12:30.121" v="6659" actId="1076"/>
        <pc:sldMkLst>
          <pc:docMk/>
          <pc:sldMk cId="2238344971" sldId="292"/>
        </pc:sldMkLst>
      </pc:sldChg>
      <pc:sldChg chg="addSp modSp add mod">
        <pc:chgData name="Hugo Khaou" userId="f62992148604c59e" providerId="LiveId" clId="{ABD4DE00-207C-428D-8037-68947B3E594F}" dt="2025-02-26T15:02:39.085" v="6325" actId="14100"/>
        <pc:sldMkLst>
          <pc:docMk/>
          <pc:sldMk cId="1374929980" sldId="293"/>
        </pc:sldMkLst>
      </pc:sldChg>
      <pc:sldChg chg="addSp delSp modSp add mod">
        <pc:chgData name="Hugo Khaou" userId="f62992148604c59e" providerId="LiveId" clId="{ABD4DE00-207C-428D-8037-68947B3E594F}" dt="2025-03-10T07:13:34.191" v="6666" actId="1035"/>
        <pc:sldMkLst>
          <pc:docMk/>
          <pc:sldMk cId="1824232738" sldId="294"/>
        </pc:sldMkLst>
      </pc:sldChg>
      <pc:sldChg chg="addSp modSp add mod">
        <pc:chgData name="Hugo Khaou" userId="f62992148604c59e" providerId="LiveId" clId="{ABD4DE00-207C-428D-8037-68947B3E594F}" dt="2025-02-27T00:21:20.763" v="6372" actId="1076"/>
        <pc:sldMkLst>
          <pc:docMk/>
          <pc:sldMk cId="589451197" sldId="295"/>
        </pc:sldMkLst>
      </pc:sldChg>
      <pc:sldChg chg="addSp modSp add mod">
        <pc:chgData name="Hugo Khaou" userId="f62992148604c59e" providerId="LiveId" clId="{ABD4DE00-207C-428D-8037-68947B3E594F}" dt="2025-02-27T00:21:42.088" v="6375" actId="14100"/>
        <pc:sldMkLst>
          <pc:docMk/>
          <pc:sldMk cId="2605612791" sldId="296"/>
        </pc:sldMkLst>
      </pc:sldChg>
      <pc:sldChg chg="addSp delSp modSp add mod modShow">
        <pc:chgData name="Hugo Khaou" userId="f62992148604c59e" providerId="LiveId" clId="{ABD4DE00-207C-428D-8037-68947B3E594F}" dt="2025-03-01T12:54:45.607" v="6423" actId="729"/>
        <pc:sldMkLst>
          <pc:docMk/>
          <pc:sldMk cId="679270571" sldId="297"/>
        </pc:sldMkLst>
      </pc:sldChg>
      <pc:sldChg chg="addSp delSp modSp add mod ord">
        <pc:chgData name="Hugo Khaou" userId="f62992148604c59e" providerId="LiveId" clId="{ABD4DE00-207C-428D-8037-68947B3E594F}" dt="2025-02-26T14:49:25.347" v="6005" actId="20577"/>
        <pc:sldMkLst>
          <pc:docMk/>
          <pc:sldMk cId="2651304720" sldId="298"/>
        </pc:sldMkLst>
      </pc:sldChg>
      <pc:sldChg chg="addSp modSp add mod">
        <pc:chgData name="Hugo Khaou" userId="f62992148604c59e" providerId="LiveId" clId="{ABD4DE00-207C-428D-8037-68947B3E594F}" dt="2025-02-21T04:48:25.649" v="5177" actId="115"/>
        <pc:sldMkLst>
          <pc:docMk/>
          <pc:sldMk cId="2824571884" sldId="299"/>
        </pc:sldMkLst>
      </pc:sldChg>
      <pc:sldChg chg="delSp modSp add mod">
        <pc:chgData name="Hugo Khaou" userId="f62992148604c59e" providerId="LiveId" clId="{ABD4DE00-207C-428D-8037-68947B3E594F}" dt="2025-02-26T14:26:55.346" v="5413" actId="20577"/>
        <pc:sldMkLst>
          <pc:docMk/>
          <pc:sldMk cId="2739447227" sldId="300"/>
        </pc:sldMkLst>
      </pc:sldChg>
      <pc:sldChg chg="addSp delSp modSp add mod ord">
        <pc:chgData name="Hugo Khaou" userId="f62992148604c59e" providerId="LiveId" clId="{ABD4DE00-207C-428D-8037-68947B3E594F}" dt="2025-02-27T00:22:15.091" v="6378" actId="1076"/>
        <pc:sldMkLst>
          <pc:docMk/>
          <pc:sldMk cId="4267992658" sldId="301"/>
        </pc:sldMkLst>
        <pc:spChg chg="mod">
          <ac:chgData name="Hugo Khaou" userId="f62992148604c59e" providerId="LiveId" clId="{ABD4DE00-207C-428D-8037-68947B3E594F}" dt="2025-02-27T00:22:15.091" v="6378" actId="1076"/>
          <ac:spMkLst>
            <pc:docMk/>
            <pc:sldMk cId="4267992658" sldId="301"/>
            <ac:spMk id="2" creationId="{30BEB928-8640-D3EE-48F4-4F9FF1072E1D}"/>
          </ac:spMkLst>
        </pc:spChg>
      </pc:sldChg>
      <pc:sldChg chg="modSp add mod">
        <pc:chgData name="Hugo Khaou" userId="f62992148604c59e" providerId="LiveId" clId="{ABD4DE00-207C-428D-8037-68947B3E594F}" dt="2025-02-26T14:53:38.274" v="6321" actId="20577"/>
        <pc:sldMkLst>
          <pc:docMk/>
          <pc:sldMk cId="3625639819" sldId="302"/>
        </pc:sldMkLst>
      </pc:sldChg>
      <pc:sldChg chg="addSp delSp modSp add mod">
        <pc:chgData name="Hugo Khaou" userId="f62992148604c59e" providerId="LiveId" clId="{ABD4DE00-207C-428D-8037-68947B3E594F}" dt="2025-03-01T12:55:56.928" v="6452" actId="1076"/>
        <pc:sldMkLst>
          <pc:docMk/>
          <pc:sldMk cId="522110098" sldId="303"/>
        </pc:sldMkLst>
      </pc:sldChg>
      <pc:sldChg chg="addSp delSp modSp add mod">
        <pc:chgData name="Hugo Khaou" userId="f62992148604c59e" providerId="LiveId" clId="{ABD4DE00-207C-428D-8037-68947B3E594F}" dt="2025-03-01T13:03:47.935" v="6511" actId="1076"/>
        <pc:sldMkLst>
          <pc:docMk/>
          <pc:sldMk cId="3693566672" sldId="304"/>
        </pc:sldMkLst>
      </pc:sldChg>
      <pc:sldChg chg="addSp modSp add mod">
        <pc:chgData name="Hugo Khaou" userId="f62992148604c59e" providerId="LiveId" clId="{ABD4DE00-207C-428D-8037-68947B3E594F}" dt="2025-03-01T13:04:07.741" v="6516" actId="14100"/>
        <pc:sldMkLst>
          <pc:docMk/>
          <pc:sldMk cId="837962970" sldId="305"/>
        </pc:sldMkLst>
      </pc:sldChg>
    </pc:docChg>
  </pc:docChgLst>
  <pc:docChgLst>
    <pc:chgData name="Hugo Khaou" userId="f62992148604c59e" providerId="LiveId" clId="{9974F79C-D5E7-4FF6-86F1-3931D9A45362}"/>
    <pc:docChg chg="custSel modSld">
      <pc:chgData name="Hugo Khaou" userId="f62992148604c59e" providerId="LiveId" clId="{9974F79C-D5E7-4FF6-86F1-3931D9A45362}" dt="2025-04-24T14:53:37.900" v="131" actId="20577"/>
      <pc:docMkLst>
        <pc:docMk/>
      </pc:docMkLst>
      <pc:sldChg chg="modSp mod">
        <pc:chgData name="Hugo Khaou" userId="f62992148604c59e" providerId="LiveId" clId="{9974F79C-D5E7-4FF6-86F1-3931D9A45362}" dt="2025-04-19T08:18:17.249" v="114" actId="20577"/>
        <pc:sldMkLst>
          <pc:docMk/>
          <pc:sldMk cId="809003601" sldId="256"/>
        </pc:sldMkLst>
        <pc:spChg chg="mod">
          <ac:chgData name="Hugo Khaou" userId="f62992148604c59e" providerId="LiveId" clId="{9974F79C-D5E7-4FF6-86F1-3931D9A45362}" dt="2025-04-19T08:18:17.249" v="114" actId="20577"/>
          <ac:spMkLst>
            <pc:docMk/>
            <pc:sldMk cId="809003601" sldId="256"/>
            <ac:spMk id="2" creationId="{2A4D4CBA-6C2F-C075-273C-66FF4833BB29}"/>
          </ac:spMkLst>
        </pc:spChg>
      </pc:sldChg>
      <pc:sldChg chg="modSp mod">
        <pc:chgData name="Hugo Khaou" userId="f62992148604c59e" providerId="LiveId" clId="{9974F79C-D5E7-4FF6-86F1-3931D9A45362}" dt="2025-04-18T14:38:56.522" v="105" actId="20577"/>
        <pc:sldMkLst>
          <pc:docMk/>
          <pc:sldMk cId="2017492296" sldId="262"/>
        </pc:sldMkLst>
        <pc:spChg chg="mod">
          <ac:chgData name="Hugo Khaou" userId="f62992148604c59e" providerId="LiveId" clId="{9974F79C-D5E7-4FF6-86F1-3931D9A45362}" dt="2025-04-18T14:38:56.522" v="105" actId="20577"/>
          <ac:spMkLst>
            <pc:docMk/>
            <pc:sldMk cId="2017492296" sldId="262"/>
            <ac:spMk id="3" creationId="{17ED900C-1B86-1B73-7D6D-A9D5750D60B7}"/>
          </ac:spMkLst>
        </pc:spChg>
      </pc:sldChg>
      <pc:sldChg chg="addSp delSp modSp mod">
        <pc:chgData name="Hugo Khaou" userId="f62992148604c59e" providerId="LiveId" clId="{9974F79C-D5E7-4FF6-86F1-3931D9A45362}" dt="2025-04-19T14:17:17.501" v="127" actId="14100"/>
        <pc:sldMkLst>
          <pc:docMk/>
          <pc:sldMk cId="2611699969" sldId="280"/>
        </pc:sldMkLst>
      </pc:sldChg>
      <pc:sldChg chg="modSp mod">
        <pc:chgData name="Hugo Khaou" userId="f62992148604c59e" providerId="LiveId" clId="{9974F79C-D5E7-4FF6-86F1-3931D9A45362}" dt="2025-04-24T14:53:37.900" v="131" actId="20577"/>
        <pc:sldMkLst>
          <pc:docMk/>
          <pc:sldMk cId="2112854879" sldId="285"/>
        </pc:sldMkLst>
      </pc:sldChg>
      <pc:sldChg chg="modSp mod">
        <pc:chgData name="Hugo Khaou" userId="f62992148604c59e" providerId="LiveId" clId="{9974F79C-D5E7-4FF6-86F1-3931D9A45362}" dt="2025-04-19T14:08:32.301" v="118" actId="20577"/>
        <pc:sldMkLst>
          <pc:docMk/>
          <pc:sldMk cId="3625639819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ECBC9-57FF-4888-BEA3-57B4DD65BB06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7F683-FC30-4ACD-99B3-25EEAD52AC0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106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6681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7F683-FC30-4ACD-99B3-25EEAD52AC05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141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214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471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197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98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289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1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744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2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09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8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154B355-5160-45E8-956A-145AA915337E}" type="datetimeFigureOut">
              <a:rPr lang="en-SG" smtClean="0"/>
              <a:t>9/5/2025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2452FE8F-30ED-4313-8BF6-2676D7C07F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9341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D4CBA-6C2F-C075-273C-66FF4833B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CS1010X </a:t>
            </a:r>
            <a:br>
              <a:rPr lang="en-US" dirty="0"/>
            </a:br>
            <a:r>
              <a:rPr lang="en-US" dirty="0"/>
              <a:t>Tutorial 9:Object-Oriented Programming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F155D-851A-8FAB-00D3-B456A5C15B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</a:t>
            </a:r>
            <a:r>
              <a:rPr lang="en-US" baseline="30000" dirty="0"/>
              <a:t>th</a:t>
            </a:r>
            <a:r>
              <a:rPr lang="en-US" dirty="0"/>
              <a:t> May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900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5A4D6-0149-6715-7B45-562956FC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DDE6-0B11-A026-97FD-FEDD2A14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3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6D5FC-1E8A-2BB8-7328-BF350E31FA83}"/>
              </a:ext>
            </a:extLst>
          </p:cNvPr>
          <p:cNvSpPr txBox="1"/>
          <p:nvPr/>
        </p:nvSpPr>
        <p:spPr>
          <a:xfrm>
            <a:off x="1249680" y="1386399"/>
            <a:ext cx="6164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</a:t>
            </a:r>
            <a:r>
              <a:rPr lang="en-US" b="1" dirty="0"/>
              <a:t>Inheritance </a:t>
            </a:r>
            <a:r>
              <a:rPr lang="en-US" dirty="0"/>
              <a:t>???</a:t>
            </a:r>
          </a:p>
          <a:p>
            <a:endParaRPr lang="en-US" b="1" dirty="0"/>
          </a:p>
          <a:p>
            <a:r>
              <a:rPr lang="en-US" dirty="0"/>
              <a:t>Inheritance is the idea of getting existing methods and attributes from a Parent Class</a:t>
            </a:r>
          </a:p>
          <a:p>
            <a:endParaRPr lang="en-US" dirty="0"/>
          </a:p>
          <a:p>
            <a:r>
              <a:rPr lang="en-US" dirty="0"/>
              <a:t>What is a Parent vs Child class?</a:t>
            </a:r>
          </a:p>
          <a:p>
            <a:r>
              <a:rPr lang="en-US" dirty="0"/>
              <a:t>What does it mean to extend?</a:t>
            </a:r>
          </a:p>
        </p:txBody>
      </p:sp>
      <p:pic>
        <p:nvPicPr>
          <p:cNvPr id="1026" name="Picture 2" descr="Python Inheritance And Composition | How To Use | GSS TECHNOLOGY">
            <a:extLst>
              <a:ext uri="{FF2B5EF4-FFF2-40B4-BE49-F238E27FC236}">
                <a16:creationId xmlns:a16="http://schemas.microsoft.com/office/drawing/2014/main" id="{6825A1EA-4883-D60C-194B-0128A7BA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386" y="1276350"/>
            <a:ext cx="336232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D7092-D672-2FC0-8B04-6EB1A660A23E}"/>
              </a:ext>
            </a:extLst>
          </p:cNvPr>
          <p:cNvSpPr txBox="1"/>
          <p:nvPr/>
        </p:nvSpPr>
        <p:spPr>
          <a:xfrm>
            <a:off x="1249679" y="3649515"/>
            <a:ext cx="61649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Extending from a Class means building on its functionality. We can gain its methods and attributes whilst extending with specific features.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For example:</a:t>
            </a:r>
          </a:p>
          <a:p>
            <a:r>
              <a:rPr lang="en-US" dirty="0">
                <a:solidFill>
                  <a:srgbClr val="FF0000"/>
                </a:solidFill>
              </a:rPr>
              <a:t>An electric car is a motor vehicle has wheels and doors like any other car but has a battery not found in other cars.</a:t>
            </a:r>
          </a:p>
        </p:txBody>
      </p:sp>
    </p:spTree>
    <p:extLst>
      <p:ext uri="{BB962C8B-B14F-4D97-AF65-F5344CB8AC3E}">
        <p14:creationId xmlns:p14="http://schemas.microsoft.com/office/powerpoint/2010/main" val="140162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FB94E-3120-3DA2-D16F-E532EBDB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88D9-847D-1466-2E6D-B3DA7A41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3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5F00F-7455-0077-F162-A15638294EEC}"/>
              </a:ext>
            </a:extLst>
          </p:cNvPr>
          <p:cNvSpPr txBox="1"/>
          <p:nvPr/>
        </p:nvSpPr>
        <p:spPr>
          <a:xfrm>
            <a:off x="1249680" y="1386399"/>
            <a:ext cx="89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Now that we understand it a bit better… what’s wrong with Ben’s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1EC82-D762-7106-4B62-5215E3D29E0E}"/>
              </a:ext>
            </a:extLst>
          </p:cNvPr>
          <p:cNvSpPr txBox="1"/>
          <p:nvPr/>
        </p:nvSpPr>
        <p:spPr>
          <a:xfrm>
            <a:off x="6768548" y="1951672"/>
            <a:ext cx="4363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Ben’s code doesn’t actually access the properties and methods from the Parent class.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Instead, we can consider using super()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A042B-38CA-0AEE-15F2-E5A23C9C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966684"/>
            <a:ext cx="5280329" cy="33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4B8B-1385-6065-AECD-7C1DE5CED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CAE5-D894-1DEE-7FD3-DB285A21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41E81-215D-D3CA-B626-6ACB159A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343451"/>
            <a:ext cx="8135485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2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3B10B-D950-2CEC-11D8-F8DF4B292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5AB8-D2C4-D79A-0DE4-603A34F2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0C7D1-A9C2-6552-4D7E-CF98DE85E244}"/>
              </a:ext>
            </a:extLst>
          </p:cNvPr>
          <p:cNvSpPr txBox="1"/>
          <p:nvPr/>
        </p:nvSpPr>
        <p:spPr>
          <a:xfrm>
            <a:off x="1249680" y="1386399"/>
            <a:ext cx="89578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Let's tackle Task 4 one step at a time</a:t>
            </a:r>
          </a:p>
          <a:p>
            <a:r>
              <a:rPr lang="en-US" dirty="0"/>
              <a:t>Let’s start by understanding the background. Key Points: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We have Things, Places, Person’s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We can put objects into a location “place”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We can move around between places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We can pick up objects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There are “turns”, controlled by a clock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There are also other “entities” that act similar to person’s </a:t>
            </a:r>
            <a:r>
              <a:rPr lang="en-US" dirty="0" err="1"/>
              <a:t>i.e</a:t>
            </a:r>
            <a:r>
              <a:rPr lang="en-US" dirty="0"/>
              <a:t> a troll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74389B-A0BB-A40E-51BA-32F20C5D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497" y="2604972"/>
            <a:ext cx="965017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40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CED95-A21C-F291-3DE7-FC7B90224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7F67-7017-786D-24AC-99E38607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B66AA-EA16-684A-36D4-27402BA5BF0E}"/>
              </a:ext>
            </a:extLst>
          </p:cNvPr>
          <p:cNvSpPr txBox="1"/>
          <p:nvPr/>
        </p:nvSpPr>
        <p:spPr>
          <a:xfrm>
            <a:off x="1249680" y="1358677"/>
            <a:ext cx="895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going to start with an Inheritance Diagram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Show the objects/classes defined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Demonstrate the inheritance relations between them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dirty="0"/>
              <a:t>Outline the methods and attributes for each</a:t>
            </a:r>
          </a:p>
        </p:txBody>
      </p:sp>
    </p:spTree>
    <p:extLst>
      <p:ext uri="{BB962C8B-B14F-4D97-AF65-F5344CB8AC3E}">
        <p14:creationId xmlns:p14="http://schemas.microsoft.com/office/powerpoint/2010/main" val="2202984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9D09-9104-AE93-103A-66F088500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4D7FF2-AB9F-BD55-0B3E-8B564FB95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5121"/>
              </p:ext>
            </p:extLst>
          </p:nvPr>
        </p:nvGraphicFramePr>
        <p:xfrm>
          <a:off x="3413540" y="226293"/>
          <a:ext cx="19933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348">
                  <a:extLst>
                    <a:ext uri="{9D8B030D-6E8A-4147-A177-3AD203B41FA5}">
                      <a16:colId xmlns:a16="http://schemas.microsoft.com/office/drawing/2014/main" val="480458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NamedObject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get_name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8505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8F0060-AD5E-1871-ACD6-14D13EC1B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76814"/>
              </p:ext>
            </p:extLst>
          </p:nvPr>
        </p:nvGraphicFramePr>
        <p:xfrm>
          <a:off x="355602" y="2176669"/>
          <a:ext cx="2599635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635">
                  <a:extLst>
                    <a:ext uri="{9D8B030D-6E8A-4147-A177-3AD203B41FA5}">
                      <a16:colId xmlns:a16="http://schemas.microsoft.com/office/drawing/2014/main" val="480458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Place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</a:p>
                    <a:p>
                      <a:r>
                        <a:rPr lang="en-US" dirty="0" err="1"/>
                        <a:t>neighbour_dict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add_object</a:t>
                      </a:r>
                      <a:endParaRPr lang="en-US" dirty="0"/>
                    </a:p>
                    <a:p>
                      <a:r>
                        <a:rPr lang="en-US" dirty="0" err="1"/>
                        <a:t>del_object</a:t>
                      </a:r>
                      <a:endParaRPr lang="en-US" dirty="0"/>
                    </a:p>
                    <a:p>
                      <a:r>
                        <a:rPr lang="en-US" dirty="0" err="1"/>
                        <a:t>get_object</a:t>
                      </a:r>
                      <a:endParaRPr lang="en-US" dirty="0"/>
                    </a:p>
                    <a:p>
                      <a:r>
                        <a:rPr lang="en-US" dirty="0" err="1"/>
                        <a:t>get_exits</a:t>
                      </a:r>
                      <a:endParaRPr lang="en-US" dirty="0"/>
                    </a:p>
                    <a:p>
                      <a:r>
                        <a:rPr lang="en-US" dirty="0" err="1"/>
                        <a:t>add_neighbor</a:t>
                      </a:r>
                      <a:endParaRPr lang="en-US" dirty="0"/>
                    </a:p>
                    <a:p>
                      <a:r>
                        <a:rPr lang="en-US" dirty="0" err="1"/>
                        <a:t>get_neighbors</a:t>
                      </a:r>
                      <a:endParaRPr lang="en-US" dirty="0"/>
                    </a:p>
                    <a:p>
                      <a:r>
                        <a:rPr lang="en-US" dirty="0" err="1"/>
                        <a:t>get_neighbor_at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850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12693-0C05-3453-A69F-7875DA69DE6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699591" y="782553"/>
            <a:ext cx="1713949" cy="13941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9A37F0-EF59-8731-7B58-E6DADCA3295A}"/>
              </a:ext>
            </a:extLst>
          </p:cNvPr>
          <p:cNvSpPr txBox="1"/>
          <p:nvPr/>
        </p:nvSpPr>
        <p:spPr>
          <a:xfrm>
            <a:off x="1906700" y="111027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endParaRPr lang="en-SG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F94DF9-3A60-FAB3-ED52-1B262A2C7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86490"/>
              </p:ext>
            </p:extLst>
          </p:nvPr>
        </p:nvGraphicFramePr>
        <p:xfrm>
          <a:off x="6178827" y="925891"/>
          <a:ext cx="199334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349">
                  <a:extLst>
                    <a:ext uri="{9D8B030D-6E8A-4147-A177-3AD203B41FA5}">
                      <a16:colId xmlns:a16="http://schemas.microsoft.com/office/drawing/2014/main" val="480458149"/>
                    </a:ext>
                  </a:extLst>
                </a:gridCol>
              </a:tblGrid>
              <a:tr h="32818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MobileObject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get_place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8505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C9A43F-5EE4-BC83-00FD-D54337C3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95207"/>
              </p:ext>
            </p:extLst>
          </p:nvPr>
        </p:nvGraphicFramePr>
        <p:xfrm>
          <a:off x="4889485" y="2575449"/>
          <a:ext cx="149143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437">
                  <a:extLst>
                    <a:ext uri="{9D8B030D-6E8A-4147-A177-3AD203B41FA5}">
                      <a16:colId xmlns:a16="http://schemas.microsoft.com/office/drawing/2014/main" val="480458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Thing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owner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get_owner</a:t>
                      </a:r>
                      <a:endParaRPr lang="en-US" dirty="0"/>
                    </a:p>
                    <a:p>
                      <a:r>
                        <a:rPr lang="en-US" dirty="0" err="1"/>
                        <a:t>is_owned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8505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247E2A-1A69-AD72-D9B6-77CD5A13E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791666"/>
              </p:ext>
            </p:extLst>
          </p:nvPr>
        </p:nvGraphicFramePr>
        <p:xfrm>
          <a:off x="7314346" y="2566724"/>
          <a:ext cx="2001647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47">
                  <a:extLst>
                    <a:ext uri="{9D8B030D-6E8A-4147-A177-3AD203B41FA5}">
                      <a16:colId xmlns:a16="http://schemas.microsoft.com/office/drawing/2014/main" val="480458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LivingThing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</a:p>
                    <a:p>
                      <a:r>
                        <a:rPr lang="en-US" dirty="0"/>
                        <a:t>threshold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get_threshold</a:t>
                      </a:r>
                      <a:endParaRPr lang="en-US" dirty="0"/>
                    </a:p>
                    <a:p>
                      <a:r>
                        <a:rPr lang="en-US" dirty="0" err="1"/>
                        <a:t>get_health</a:t>
                      </a:r>
                      <a:endParaRPr lang="en-US" dirty="0"/>
                    </a:p>
                    <a:p>
                      <a:r>
                        <a:rPr lang="en-US" dirty="0" err="1"/>
                        <a:t>add_health</a:t>
                      </a:r>
                      <a:endParaRPr lang="en-US" dirty="0"/>
                    </a:p>
                    <a:p>
                      <a:r>
                        <a:rPr lang="en-US" dirty="0" err="1"/>
                        <a:t>reduce_health</a:t>
                      </a:r>
                      <a:endParaRPr lang="en-US" dirty="0"/>
                    </a:p>
                    <a:p>
                      <a:r>
                        <a:rPr lang="en-US" dirty="0" err="1"/>
                        <a:t>go_to_heaven</a:t>
                      </a:r>
                      <a:endParaRPr lang="en-US" dirty="0"/>
                    </a:p>
                    <a:p>
                      <a:r>
                        <a:rPr lang="en-US" dirty="0" err="1"/>
                        <a:t>move_to</a:t>
                      </a:r>
                      <a:endParaRPr lang="en-US" dirty="0"/>
                    </a:p>
                    <a:p>
                      <a:r>
                        <a:rPr lang="en-US" dirty="0"/>
                        <a:t>act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85057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09365D-6AEF-60DA-3E67-DE06B09BE433}"/>
              </a:ext>
            </a:extLst>
          </p:cNvPr>
          <p:cNvCxnSpPr>
            <a:cxnSpLocks/>
            <a:stCxn id="11" idx="0"/>
            <a:endCxn id="6" idx="3"/>
          </p:cNvCxnSpPr>
          <p:nvPr/>
        </p:nvCxnSpPr>
        <p:spPr>
          <a:xfrm flipH="1" flipV="1">
            <a:off x="5406888" y="782553"/>
            <a:ext cx="1768613" cy="1433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BD4168-03A0-A79D-CB92-F3410C9052E7}"/>
              </a:ext>
            </a:extLst>
          </p:cNvPr>
          <p:cNvCxnSpPr>
            <a:cxnSpLocks/>
            <a:stCxn id="12" idx="0"/>
            <a:endCxn id="11" idx="1"/>
          </p:cNvCxnSpPr>
          <p:nvPr/>
        </p:nvCxnSpPr>
        <p:spPr>
          <a:xfrm flipV="1">
            <a:off x="5635203" y="1479611"/>
            <a:ext cx="543624" cy="1095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B591E-B545-E69E-1661-E4A787AECE61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172176" y="1639957"/>
            <a:ext cx="142993" cy="9267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EB21C9-353A-B5AA-39F3-26E49DF16AA6}"/>
              </a:ext>
            </a:extLst>
          </p:cNvPr>
          <p:cNvSpPr txBox="1"/>
          <p:nvPr/>
        </p:nvSpPr>
        <p:spPr>
          <a:xfrm>
            <a:off x="5907015" y="4164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76DEC1-5E66-6D45-D11F-E81F31DC90A1}"/>
              </a:ext>
            </a:extLst>
          </p:cNvPr>
          <p:cNvSpPr txBox="1"/>
          <p:nvPr/>
        </p:nvSpPr>
        <p:spPr>
          <a:xfrm>
            <a:off x="5309054" y="169626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D7C58-8679-6A0D-6318-E1FD659DAA57}"/>
              </a:ext>
            </a:extLst>
          </p:cNvPr>
          <p:cNvSpPr txBox="1"/>
          <p:nvPr/>
        </p:nvSpPr>
        <p:spPr>
          <a:xfrm>
            <a:off x="8302230" y="170824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endParaRPr lang="en-SG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F6EAFA9-C433-2671-1D80-8E8397637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29699"/>
              </p:ext>
            </p:extLst>
          </p:nvPr>
        </p:nvGraphicFramePr>
        <p:xfrm>
          <a:off x="9919252" y="4344614"/>
          <a:ext cx="2001647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1647">
                  <a:extLst>
                    <a:ext uri="{9D8B030D-6E8A-4147-A177-3AD203B41FA5}">
                      <a16:colId xmlns:a16="http://schemas.microsoft.com/office/drawing/2014/main" val="480458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Person</a:t>
                      </a:r>
                      <a:endParaRPr lang="en-S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inventory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2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take</a:t>
                      </a:r>
                    </a:p>
                    <a:p>
                      <a:r>
                        <a:rPr lang="en-US" dirty="0"/>
                        <a:t>go</a:t>
                      </a:r>
                    </a:p>
                    <a:p>
                      <a:r>
                        <a:rPr lang="en-US" dirty="0" err="1"/>
                        <a:t>get_inventory</a:t>
                      </a:r>
                      <a:endParaRPr lang="en-US" dirty="0"/>
                    </a:p>
                    <a:p>
                      <a:r>
                        <a:rPr lang="en-US" dirty="0" err="1"/>
                        <a:t>objects_around</a:t>
                      </a:r>
                      <a:endParaRPr lang="en-US" dirty="0"/>
                    </a:p>
                    <a:p>
                      <a:r>
                        <a:rPr lang="en-US" dirty="0" err="1"/>
                        <a:t>get_exits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85057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CFCC49-9B05-8D20-AFF8-486ED18A558E}"/>
              </a:ext>
            </a:extLst>
          </p:cNvPr>
          <p:cNvCxnSpPr>
            <a:cxnSpLocks/>
            <a:stCxn id="28" idx="0"/>
            <a:endCxn id="13" idx="3"/>
          </p:cNvCxnSpPr>
          <p:nvPr/>
        </p:nvCxnSpPr>
        <p:spPr>
          <a:xfrm flipH="1" flipV="1">
            <a:off x="9315993" y="4078024"/>
            <a:ext cx="1604082" cy="2665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E29674-BCE1-0E98-B073-4B9156CBAD8E}"/>
              </a:ext>
            </a:extLst>
          </p:cNvPr>
          <p:cNvSpPr txBox="1"/>
          <p:nvPr/>
        </p:nvSpPr>
        <p:spPr>
          <a:xfrm>
            <a:off x="9971135" y="377254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730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5DC7D-59A1-B76D-1B07-96B0F7731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B13E-0C53-DD6B-F7E1-8CEA75C5A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18874-8F34-9290-4A41-201B45CB6975}"/>
              </a:ext>
            </a:extLst>
          </p:cNvPr>
          <p:cNvSpPr txBox="1"/>
          <p:nvPr/>
        </p:nvSpPr>
        <p:spPr>
          <a:xfrm>
            <a:off x="1249680" y="1386399"/>
            <a:ext cx="89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Evaluating some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1F51-8552-FA2B-F010-BAB4F7BBCC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373"/>
          <a:stretch/>
        </p:blipFill>
        <p:spPr>
          <a:xfrm>
            <a:off x="974549" y="1987522"/>
            <a:ext cx="9040487" cy="17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8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35B0A-50CF-C898-6BC7-40D5728E0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D44A-533A-3F86-737B-42913086D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09329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5FA91-38F2-1E93-824C-D42B7FC12BD4}"/>
              </a:ext>
            </a:extLst>
          </p:cNvPr>
          <p:cNvSpPr txBox="1"/>
          <p:nvPr/>
        </p:nvSpPr>
        <p:spPr>
          <a:xfrm>
            <a:off x="302812" y="985642"/>
            <a:ext cx="89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Revealing the properties of </a:t>
            </a:r>
            <a:r>
              <a:rPr lang="en-US" dirty="0" err="1"/>
              <a:t>ice_cream</a:t>
            </a:r>
            <a:r>
              <a:rPr lang="en-US" dirty="0"/>
              <a:t> use </a:t>
            </a:r>
            <a:r>
              <a:rPr lang="en-US" dirty="0" err="1"/>
              <a:t>dir</a:t>
            </a:r>
            <a:r>
              <a:rPr lang="en-US" dirty="0"/>
              <a:t> or .__</a:t>
            </a:r>
            <a:r>
              <a:rPr lang="en-US" dirty="0" err="1"/>
              <a:t>dir</a:t>
            </a:r>
            <a:r>
              <a:rPr lang="en-US" dirty="0"/>
              <a:t>__()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92442-6A72-9AE4-0FAE-6F4894800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127"/>
          <a:stretch/>
        </p:blipFill>
        <p:spPr>
          <a:xfrm>
            <a:off x="302812" y="1431327"/>
            <a:ext cx="6173061" cy="300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E1BF0D-0846-C159-8EB0-9001A76C1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03" y="1501866"/>
            <a:ext cx="5308239" cy="1611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C93399-36E6-C174-E1E9-9E3DC9C33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873"/>
          <a:stretch/>
        </p:blipFill>
        <p:spPr>
          <a:xfrm>
            <a:off x="302811" y="4509205"/>
            <a:ext cx="6173061" cy="22760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3AD2D0-F2C5-ED10-2649-3B805219BE79}"/>
              </a:ext>
            </a:extLst>
          </p:cNvPr>
          <p:cNvSpPr txBox="1"/>
          <p:nvPr/>
        </p:nvSpPr>
        <p:spPr>
          <a:xfrm>
            <a:off x="6635828" y="4545801"/>
            <a:ext cx="4486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Beng is an object! Not a string. </a:t>
            </a:r>
          </a:p>
          <a:p>
            <a:r>
              <a:rPr lang="en-US" dirty="0"/>
              <a:t>Hence, we need to use appropriate comparisons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31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46865-F2AE-81D7-4C22-034A181E5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753-0415-2E21-14AB-23886867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09329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31BC9-F235-568E-5BA4-8C14444898CA}"/>
              </a:ext>
            </a:extLst>
          </p:cNvPr>
          <p:cNvSpPr txBox="1"/>
          <p:nvPr/>
        </p:nvSpPr>
        <p:spPr>
          <a:xfrm>
            <a:off x="745949" y="3057254"/>
            <a:ext cx="8957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a trick question. </a:t>
            </a:r>
          </a:p>
          <a:p>
            <a:r>
              <a:rPr lang="en-GB" dirty="0"/>
              <a:t>These statements are perfectly legal in Python. </a:t>
            </a:r>
          </a:p>
          <a:p>
            <a:endParaRPr lang="en-GB" dirty="0"/>
          </a:p>
          <a:p>
            <a:r>
              <a:rPr lang="en-GB" b="1" dirty="0"/>
              <a:t>Yes</a:t>
            </a:r>
            <a:r>
              <a:rPr lang="en-GB" dirty="0"/>
              <a:t>, we can easily create and add new attributes to any class, even if not intended.</a:t>
            </a:r>
          </a:p>
          <a:p>
            <a:endParaRPr lang="en-GB" dirty="0"/>
          </a:p>
          <a:p>
            <a:r>
              <a:rPr lang="en-GB" b="1" dirty="0"/>
              <a:t>However</a:t>
            </a:r>
            <a:r>
              <a:rPr lang="en-GB" dirty="0"/>
              <a:t>, this can be problematic when debugging, so it’s best practice to avoid doing so and making use of structure in our classes.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5D207-C4DA-2136-586C-EF313B77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62"/>
          <a:stretch/>
        </p:blipFill>
        <p:spPr>
          <a:xfrm>
            <a:off x="745949" y="951497"/>
            <a:ext cx="9040487" cy="19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46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7051F-2582-498B-A895-630C56E67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6AF2-8711-2151-C79D-B0B3F3A0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09329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E2800-EEDD-684D-D108-0AD981F7AD89}"/>
              </a:ext>
            </a:extLst>
          </p:cNvPr>
          <p:cNvSpPr txBox="1"/>
          <p:nvPr/>
        </p:nvSpPr>
        <p:spPr>
          <a:xfrm>
            <a:off x="825462" y="4641576"/>
            <a:ext cx="8957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Here’s an example!</a:t>
            </a:r>
          </a:p>
          <a:p>
            <a:endParaRPr lang="en-GB" dirty="0"/>
          </a:p>
          <a:p>
            <a:r>
              <a:rPr lang="en-GB" dirty="0"/>
              <a:t>By ignoring the common properties we can see that we have manually added these parameters and methods into our object ‘a’. However, no such properties exist for ‘</a:t>
            </a:r>
            <a:r>
              <a:rPr lang="en-GB" dirty="0" err="1"/>
              <a:t>another_a</a:t>
            </a:r>
            <a:r>
              <a:rPr lang="en-GB" dirty="0"/>
              <a:t>’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E6CB2-909C-C892-DCDA-F33DD812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21" y="985642"/>
            <a:ext cx="608732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9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5205-3BDC-B7B3-FF12-481B65EA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455" y="-81501"/>
            <a:ext cx="9692640" cy="1325562"/>
          </a:xfrm>
        </p:spPr>
        <p:txBody>
          <a:bodyPr/>
          <a:lstStyle/>
          <a:p>
            <a:r>
              <a:rPr lang="en-US" dirty="0"/>
              <a:t>Background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44741C-049C-2747-C7F5-74EE9D3B6DE2}"/>
              </a:ext>
            </a:extLst>
          </p:cNvPr>
          <p:cNvSpPr txBox="1"/>
          <p:nvPr/>
        </p:nvSpPr>
        <p:spPr>
          <a:xfrm>
            <a:off x="1003455" y="1475851"/>
            <a:ext cx="92835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Object Oriented Programming (OOP)? </a:t>
            </a:r>
          </a:p>
          <a:p>
            <a:r>
              <a:rPr lang="en-US" sz="2400" dirty="0"/>
              <a:t>What benefits does it give us?</a:t>
            </a:r>
          </a:p>
          <a:p>
            <a:endParaRPr lang="en-US" dirty="0"/>
          </a:p>
          <a:p>
            <a:r>
              <a:rPr lang="en-SG" dirty="0"/>
              <a:t>OOP is based around breaking our code into objects that have certain properties. </a:t>
            </a:r>
          </a:p>
          <a:p>
            <a:endParaRPr lang="en-SG" dirty="0"/>
          </a:p>
          <a:p>
            <a:r>
              <a:rPr lang="en-SG" dirty="0"/>
              <a:t>We will consider certain features of OOP today and throughout CS1010X: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SG" dirty="0"/>
              <a:t>Inheritance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SG" dirty="0"/>
              <a:t>Polymorphism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SG" dirty="0"/>
              <a:t>Encapsulation</a:t>
            </a:r>
          </a:p>
          <a:p>
            <a:endParaRPr lang="en-SG" dirty="0"/>
          </a:p>
          <a:p>
            <a:r>
              <a:rPr lang="en-SG" dirty="0"/>
              <a:t>In addition, we have inbuilt python class functions.</a:t>
            </a:r>
          </a:p>
          <a:p>
            <a:endParaRPr lang="en-SG" dirty="0">
              <a:solidFill>
                <a:srgbClr val="FF0000"/>
              </a:solidFill>
            </a:endParaRPr>
          </a:p>
          <a:p>
            <a:r>
              <a:rPr lang="en-SG" dirty="0">
                <a:solidFill>
                  <a:srgbClr val="FF0000"/>
                </a:solidFill>
              </a:rPr>
              <a:t>After addressing the tutorial questions we’ll give a bit more detail about these concepts.</a:t>
            </a:r>
          </a:p>
        </p:txBody>
      </p:sp>
    </p:spTree>
    <p:extLst>
      <p:ext uri="{BB962C8B-B14F-4D97-AF65-F5344CB8AC3E}">
        <p14:creationId xmlns:p14="http://schemas.microsoft.com/office/powerpoint/2010/main" val="1788021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4F54B-F007-F5C4-F2BD-EC72BFB3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FDC5-1B27-D2FC-CB1C-D90AEFA5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60AFA-1DC3-67B3-6042-E5C39A71B2F4}"/>
              </a:ext>
            </a:extLst>
          </p:cNvPr>
          <p:cNvSpPr txBox="1"/>
          <p:nvPr/>
        </p:nvSpPr>
        <p:spPr>
          <a:xfrm>
            <a:off x="1249680" y="1386399"/>
            <a:ext cx="89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are objects considered the ‘same’ object?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E874C-BCA3-1431-A4A1-FDB2225C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227"/>
          <a:stretch/>
        </p:blipFill>
        <p:spPr>
          <a:xfrm>
            <a:off x="1249680" y="1987522"/>
            <a:ext cx="8916644" cy="16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7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F8F26-4CBF-9949-5B17-A445D2C27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A60D-3DFA-3D38-180F-05DC1E6E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2509B-005D-8E0D-E4BD-B5920FCE0E9A}"/>
              </a:ext>
            </a:extLst>
          </p:cNvPr>
          <p:cNvSpPr txBox="1"/>
          <p:nvPr/>
        </p:nvSpPr>
        <p:spPr>
          <a:xfrm>
            <a:off x="1249680" y="1386399"/>
            <a:ext cx="89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are objects considered the ‘same’ object?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4B4E69-D820-ABC3-30CF-8115F8A6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987521"/>
            <a:ext cx="5710707" cy="974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B94DF5-C2F7-C66E-9CB4-8B1C496A9624}"/>
              </a:ext>
            </a:extLst>
          </p:cNvPr>
          <p:cNvSpPr txBox="1"/>
          <p:nvPr/>
        </p:nvSpPr>
        <p:spPr>
          <a:xfrm>
            <a:off x="1249680" y="3244334"/>
            <a:ext cx="7586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FF0000"/>
                </a:solidFill>
              </a:rPr>
              <a:t>False, they are different objects with different IDs</a:t>
            </a:r>
          </a:p>
        </p:txBody>
      </p:sp>
    </p:spTree>
    <p:extLst>
      <p:ext uri="{BB962C8B-B14F-4D97-AF65-F5344CB8AC3E}">
        <p14:creationId xmlns:p14="http://schemas.microsoft.com/office/powerpoint/2010/main" val="130839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A4E7F-F2FE-A869-A548-BDD27E4E9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5129-6ADE-1990-3886-79655FA7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2EDAB-6516-9471-4E37-D6FC77F4D22D}"/>
              </a:ext>
            </a:extLst>
          </p:cNvPr>
          <p:cNvSpPr txBox="1"/>
          <p:nvPr/>
        </p:nvSpPr>
        <p:spPr>
          <a:xfrm>
            <a:off x="1249680" y="1386399"/>
            <a:ext cx="895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are objects considered the ‘same’ object?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94830-9DCE-111F-8CA1-D57EEC7B3E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55"/>
          <a:stretch/>
        </p:blipFill>
        <p:spPr>
          <a:xfrm>
            <a:off x="1249680" y="1987522"/>
            <a:ext cx="8916644" cy="25728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D9313-CBC4-6463-88A7-B9C187A24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4792167"/>
            <a:ext cx="4109152" cy="1260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DFACF8-2488-3682-6A57-CC4C93519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2" y="4792167"/>
            <a:ext cx="3256965" cy="12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4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55B2-3877-18C6-D880-B01FAB13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50B0-E19E-231F-C199-08590EED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4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C2697-35E0-9939-ADD7-5D77D516C0E1}"/>
              </a:ext>
            </a:extLst>
          </p:cNvPr>
          <p:cNvSpPr txBox="1"/>
          <p:nvPr/>
        </p:nvSpPr>
        <p:spPr>
          <a:xfrm>
            <a:off x="1249680" y="1163138"/>
            <a:ext cx="895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== sign is equivalent to the __eq__ python special function. </a:t>
            </a:r>
          </a:p>
          <a:p>
            <a:r>
              <a:rPr lang="en-US" dirty="0"/>
              <a:t>Within our class we can redefine what we want == to mean </a:t>
            </a:r>
          </a:p>
          <a:p>
            <a:r>
              <a:rPr lang="en-US" dirty="0"/>
              <a:t>This lets us change our conditions to compare two objects since we want them to evaluate as true if they have the same name and location.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9B013-86AB-7387-D025-AF5404EA6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464331"/>
            <a:ext cx="488700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21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5C1DD-6F30-6D69-C105-39CE89CD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EB928-8640-D3EE-48F4-4F9FF107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101" y="2938583"/>
            <a:ext cx="4343798" cy="980833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799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58399-19FA-9B55-56BE-0C2F7BBA4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F1A0-D2DA-23D5-B6E1-E2EC9CAE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– If Extra Time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900C-1B86-1B73-7D6D-A9D5750D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  <a:p>
            <a:r>
              <a:rPr lang="en-US" dirty="0"/>
              <a:t>Encapsulation</a:t>
            </a:r>
            <a:endParaRPr lang="en-SG" dirty="0"/>
          </a:p>
          <a:p>
            <a:r>
              <a:rPr lang="en-SG" dirty="0"/>
              <a:t>Polymorphism</a:t>
            </a:r>
          </a:p>
          <a:p>
            <a:r>
              <a:rPr lang="en-SG" dirty="0"/>
              <a:t>Inheritance</a:t>
            </a:r>
          </a:p>
          <a:p>
            <a:r>
              <a:rPr lang="en-SG" dirty="0"/>
              <a:t>Instance Field vs Class Field</a:t>
            </a:r>
          </a:p>
        </p:txBody>
      </p:sp>
    </p:spTree>
    <p:extLst>
      <p:ext uri="{BB962C8B-B14F-4D97-AF65-F5344CB8AC3E}">
        <p14:creationId xmlns:p14="http://schemas.microsoft.com/office/powerpoint/2010/main" val="201749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2F89-46EA-ED4F-9F83-D034D9983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4947-5584-D2BB-9EC6-1027BA97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Inbuilt Python Methods</a:t>
            </a:r>
            <a:endParaRPr lang="en-S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2115F5-7786-0513-D5D8-7887B365C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928192"/>
            <a:ext cx="8220059" cy="4351337"/>
          </a:xfrm>
        </p:spPr>
        <p:txBody>
          <a:bodyPr>
            <a:normAutofit/>
          </a:bodyPr>
          <a:lstStyle/>
          <a:p>
            <a:r>
              <a:rPr lang="en-US" dirty="0"/>
              <a:t>Common Methods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</a:t>
            </a:r>
          </a:p>
          <a:p>
            <a:r>
              <a:rPr lang="en-US" dirty="0"/>
              <a:t>__eq__ -&gt; ‘==‘</a:t>
            </a:r>
          </a:p>
          <a:p>
            <a:r>
              <a:rPr lang="en-US" dirty="0"/>
              <a:t>__</a:t>
            </a:r>
            <a:r>
              <a:rPr lang="en-US" dirty="0" err="1"/>
              <a:t>lt</a:t>
            </a:r>
            <a:r>
              <a:rPr lang="en-US" dirty="0"/>
              <a:t>__ -&gt; ‘&lt;‘</a:t>
            </a:r>
          </a:p>
          <a:p>
            <a:r>
              <a:rPr lang="en-US" dirty="0"/>
              <a:t>__</a:t>
            </a:r>
            <a:r>
              <a:rPr lang="en-US" dirty="0" err="1"/>
              <a:t>gt</a:t>
            </a:r>
            <a:r>
              <a:rPr lang="en-US" dirty="0"/>
              <a:t>__ -&gt; ‘&gt;’</a:t>
            </a:r>
          </a:p>
          <a:p>
            <a:r>
              <a:rPr lang="en-US" dirty="0"/>
              <a:t>__str__ -&gt; ‘str()’</a:t>
            </a:r>
          </a:p>
          <a:p>
            <a:pPr marL="0" indent="0">
              <a:buNone/>
            </a:pPr>
            <a:r>
              <a:rPr lang="en-US" dirty="0"/>
              <a:t>Each of these has a default property based on the object class which is the class all classes inherit from.</a:t>
            </a:r>
          </a:p>
          <a:p>
            <a:pPr marL="0" indent="0">
              <a:buNone/>
            </a:pPr>
            <a:r>
              <a:rPr lang="en-US" dirty="0"/>
              <a:t>However, like seen in this tutorial we can override this </a:t>
            </a:r>
            <a:r>
              <a:rPr lang="en-US" dirty="0" err="1"/>
              <a:t>behaviour</a:t>
            </a:r>
            <a:r>
              <a:rPr lang="en-US" dirty="0"/>
              <a:t> if we need to. For example comparing objects.</a:t>
            </a:r>
          </a:p>
        </p:txBody>
      </p:sp>
    </p:spTree>
    <p:extLst>
      <p:ext uri="{BB962C8B-B14F-4D97-AF65-F5344CB8AC3E}">
        <p14:creationId xmlns:p14="http://schemas.microsoft.com/office/powerpoint/2010/main" val="642719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1D81-B4A0-E5AB-D807-9E20E16F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8CA8-87AF-220A-4B4C-BDC2704E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Identify what should be visible, what should be hidden. </a:t>
            </a:r>
          </a:p>
          <a:p>
            <a:pPr marL="0" indent="0">
              <a:buNone/>
            </a:pPr>
            <a:r>
              <a:rPr lang="en-GB" dirty="0"/>
              <a:t>To avoid breaking abstraction you should only use available functions and avoid “hard-coding” any solutions.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Do not assume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4321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77784-5352-F4BA-C367-2A1D113C3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E4EA-F411-3057-4FCE-342AEE2A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EB79-0FEA-E822-C12A-06FDFBA58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Hiding information and preventing people from directly accessing unnecessary data.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Languages such as java will have private variables and methods to prevent access</a:t>
            </a:r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Does this exist in python?</a:t>
            </a:r>
          </a:p>
        </p:txBody>
      </p:sp>
    </p:spTree>
    <p:extLst>
      <p:ext uri="{BB962C8B-B14F-4D97-AF65-F5344CB8AC3E}">
        <p14:creationId xmlns:p14="http://schemas.microsoft.com/office/powerpoint/2010/main" val="979047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35DC-D2BF-2193-EBF5-03D74F18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9FB0-5DF3-5B5A-8309-ADE5A5AF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call the same methods on different objects</a:t>
            </a:r>
          </a:p>
          <a:p>
            <a:endParaRPr lang="en-US" dirty="0"/>
          </a:p>
          <a:p>
            <a:r>
              <a:rPr lang="en-US" dirty="0"/>
              <a:t>Overloading: Functions take different types of arguments, not really possible in python</a:t>
            </a:r>
          </a:p>
          <a:p>
            <a:endParaRPr lang="en-US" dirty="0"/>
          </a:p>
          <a:p>
            <a:r>
              <a:rPr lang="en-US" dirty="0"/>
              <a:t>Overriding: Functions in different classes handle the same arguments differently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86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9E90E-A36D-AA76-1759-798BD2C1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C9F1-79CD-3806-F40F-8270D316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30465"/>
            <a:ext cx="9692640" cy="1325562"/>
          </a:xfrm>
        </p:spPr>
        <p:txBody>
          <a:bodyPr/>
          <a:lstStyle/>
          <a:p>
            <a:r>
              <a:rPr lang="en-US" dirty="0"/>
              <a:t>Background – We’ll be implementing this and using </a:t>
            </a:r>
            <a:r>
              <a:rPr lang="en-US" dirty="0" err="1"/>
              <a:t>hungry_games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A4E9F0-643F-5C2C-D4E9-A30E6EF9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2657697"/>
            <a:ext cx="802116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28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949F-7FA6-FFA1-4FF3-D8ACC289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34765-BEE9-C501-64CD-B3909B57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can have parent class. The child class will inherit the methods and attributes of the parent class.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child class can override methods or attributes if needed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4840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DF89-DC2A-2B76-BC50-BF95A661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07342"/>
            <a:ext cx="9692640" cy="1325562"/>
          </a:xfrm>
        </p:spPr>
        <p:txBody>
          <a:bodyPr/>
          <a:lstStyle/>
          <a:p>
            <a:r>
              <a:rPr lang="en-GB" dirty="0"/>
              <a:t>Instance field vs Class field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1E748-7E32-C573-A082-1629C306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91" y="1826703"/>
            <a:ext cx="3402784" cy="4665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6BFD4-AB8E-E422-95D4-BB016F01A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599" y="5156081"/>
            <a:ext cx="433818" cy="133616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15E598-E320-6BFA-2CC2-A2BF8FB6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199" y="1694566"/>
            <a:ext cx="6221896" cy="4929809"/>
          </a:xfrm>
        </p:spPr>
        <p:txBody>
          <a:bodyPr>
            <a:normAutofit/>
          </a:bodyPr>
          <a:lstStyle/>
          <a:p>
            <a:r>
              <a:rPr lang="en-US" dirty="0"/>
              <a:t>Class parameters are common across all objects of that class</a:t>
            </a:r>
          </a:p>
          <a:p>
            <a:r>
              <a:rPr lang="en-SG" dirty="0"/>
              <a:t>Instance parameters are specific to that instance. </a:t>
            </a:r>
          </a:p>
          <a:p>
            <a:r>
              <a:rPr lang="en-SG" dirty="0"/>
              <a:t>We can see this through </a:t>
            </a:r>
            <a:r>
              <a:rPr lang="en-SG" dirty="0" err="1"/>
              <a:t>self.b</a:t>
            </a:r>
            <a:r>
              <a:rPr lang="en-SG" dirty="0"/>
              <a:t> and </a:t>
            </a:r>
            <a:r>
              <a:rPr lang="en-SG" dirty="0" err="1"/>
              <a:t>B.count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119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1532-42D9-CE98-4D64-85547E7F7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082"/>
            <a:ext cx="9692640" cy="1325562"/>
          </a:xfrm>
        </p:spPr>
        <p:txBody>
          <a:bodyPr/>
          <a:lstStyle/>
          <a:p>
            <a:r>
              <a:rPr lang="en-US" dirty="0"/>
              <a:t>Attribute Searching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1135-236B-D768-B49D-7911C5E82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0295" y="1828800"/>
            <a:ext cx="6023113" cy="4351337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What is attribute searching?</a:t>
            </a:r>
          </a:p>
          <a:p>
            <a:r>
              <a:rPr lang="en-SG" dirty="0"/>
              <a:t>Attribute searching in python means deciding which variable to select – what if there are multiple parameters with the same name?</a:t>
            </a:r>
          </a:p>
          <a:p>
            <a:r>
              <a:rPr lang="en-SG" dirty="0"/>
              <a:t>Python will check for an instance first before checking for class parameters.</a:t>
            </a:r>
          </a:p>
          <a:p>
            <a:r>
              <a:rPr lang="en-SG" dirty="0"/>
              <a:t>If multiple instance</a:t>
            </a:r>
            <a:r>
              <a:rPr lang="en-SG" b="1" dirty="0"/>
              <a:t> or </a:t>
            </a:r>
            <a:r>
              <a:rPr lang="en-SG" dirty="0"/>
              <a:t>multiple class parameters exist. The one in the child class will be used first.</a:t>
            </a:r>
            <a:endParaRPr lang="en-US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B535C-4E7A-C9C3-2BAE-E2011F038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03" y="1635942"/>
            <a:ext cx="3463564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2832B-4F98-401E-14B1-25FFE3877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71" y="3703639"/>
            <a:ext cx="3029436" cy="1211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076CEC-34DD-4833-A0A3-716C63A6F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03" y="5074123"/>
            <a:ext cx="3067303" cy="114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37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4158-81F2-B7A2-8EFA-C622BC0D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25562"/>
          </a:xfrm>
        </p:spPr>
        <p:txBody>
          <a:bodyPr/>
          <a:lstStyle/>
          <a:p>
            <a:r>
              <a:rPr lang="en-US" dirty="0"/>
              <a:t>Systematically tracing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CBDA-0750-50DA-FFB8-62CCF8B7B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463040"/>
            <a:ext cx="8595360" cy="4949687"/>
          </a:xfrm>
        </p:spPr>
        <p:txBody>
          <a:bodyPr>
            <a:normAutofit lnSpcReduction="10000"/>
          </a:bodyPr>
          <a:lstStyle/>
          <a:p>
            <a:r>
              <a:rPr lang="en-GB" sz="2000" b="1" dirty="0"/>
              <a:t>Breaking down attribute finding in Python</a:t>
            </a:r>
          </a:p>
          <a:p>
            <a:pPr marL="342900" indent="-342900">
              <a:buAutoNum type="arabicPeriod"/>
            </a:pPr>
            <a:r>
              <a:rPr lang="en-GB" sz="2000" dirty="0"/>
              <a:t>Search the __</a:t>
            </a:r>
            <a:r>
              <a:rPr lang="en-GB" sz="2000" dirty="0" err="1"/>
              <a:t>init</a:t>
            </a:r>
            <a:r>
              <a:rPr lang="en-GB" sz="2000" dirty="0"/>
              <a:t>__() section of the instance’s class. </a:t>
            </a:r>
          </a:p>
          <a:p>
            <a:pPr marL="342900" indent="-342900">
              <a:buAutoNum type="arabicPeriod"/>
            </a:pPr>
            <a:r>
              <a:rPr lang="en-GB" sz="2000" dirty="0"/>
              <a:t>If haven’t encounter super().__</a:t>
            </a:r>
            <a:r>
              <a:rPr lang="en-GB" sz="2000" dirty="0" err="1"/>
              <a:t>init</a:t>
            </a:r>
            <a:r>
              <a:rPr lang="en-GB" sz="2000" dirty="0"/>
              <a:t>__() but </a:t>
            </a:r>
            <a:r>
              <a:rPr lang="en-GB" sz="2000" dirty="0">
                <a:solidFill>
                  <a:srgbClr val="00B050"/>
                </a:solidFill>
              </a:rPr>
              <a:t>found the field</a:t>
            </a:r>
            <a:r>
              <a:rPr lang="en-GB" sz="2000" dirty="0"/>
              <a:t>, set it to be this </a:t>
            </a:r>
          </a:p>
          <a:p>
            <a:pPr marL="342900" indent="-342900">
              <a:buAutoNum type="arabicPeriod"/>
            </a:pPr>
            <a:r>
              <a:rPr lang="en-GB" sz="2000" dirty="0"/>
              <a:t>If encounter super().__</a:t>
            </a:r>
            <a:r>
              <a:rPr lang="en-GB" sz="2000" dirty="0" err="1"/>
              <a:t>init</a:t>
            </a:r>
            <a:r>
              <a:rPr lang="en-GB" sz="2000" dirty="0"/>
              <a:t>__(), visit the parent’s __</a:t>
            </a:r>
            <a:r>
              <a:rPr lang="en-GB" sz="2000" dirty="0" err="1"/>
              <a:t>init</a:t>
            </a:r>
            <a:r>
              <a:rPr lang="en-GB" sz="2000" dirty="0"/>
              <a:t>__() section </a:t>
            </a:r>
          </a:p>
          <a:p>
            <a:pPr marL="617220" lvl="1" indent="-342900">
              <a:buAutoNum type="arabicPeriod"/>
            </a:pPr>
            <a:r>
              <a:rPr lang="en-GB" sz="1800" dirty="0"/>
              <a:t>If </a:t>
            </a:r>
            <a:r>
              <a:rPr lang="en-GB" sz="1800" dirty="0">
                <a:solidFill>
                  <a:srgbClr val="00B050"/>
                </a:solidFill>
              </a:rPr>
              <a:t>can find</a:t>
            </a:r>
            <a:r>
              <a:rPr lang="en-GB" sz="1800" dirty="0"/>
              <a:t>, set/override the field name to be the one you find </a:t>
            </a:r>
          </a:p>
          <a:p>
            <a:pPr marL="617220" lvl="1" indent="-342900">
              <a:buAutoNum type="arabicPeriod"/>
            </a:pPr>
            <a:r>
              <a:rPr lang="en-GB" sz="1800" dirty="0"/>
              <a:t>If </a:t>
            </a:r>
            <a:r>
              <a:rPr lang="en-GB" sz="1800" dirty="0">
                <a:solidFill>
                  <a:srgbClr val="FF0000"/>
                </a:solidFill>
              </a:rPr>
              <a:t>cannot find</a:t>
            </a:r>
            <a:r>
              <a:rPr lang="en-GB" sz="1800" dirty="0"/>
              <a:t>, do nothing </a:t>
            </a:r>
          </a:p>
          <a:p>
            <a:pPr marL="342900" indent="-342900">
              <a:buAutoNum type="arabicPeriod"/>
            </a:pPr>
            <a:r>
              <a:rPr lang="en-GB" sz="2000" dirty="0"/>
              <a:t>If encounter the field name later down the line, override any existing field/set the new field to be this </a:t>
            </a:r>
          </a:p>
          <a:p>
            <a:pPr marL="617220" lvl="1" indent="-342900">
              <a:buAutoNum type="arabicPeriod"/>
            </a:pPr>
            <a:r>
              <a:rPr lang="en-GB" sz="1800" dirty="0"/>
              <a:t>If </a:t>
            </a:r>
            <a:r>
              <a:rPr lang="en-GB" sz="1800" dirty="0">
                <a:solidFill>
                  <a:srgbClr val="FF0000"/>
                </a:solidFill>
              </a:rPr>
              <a:t>cannot find </a:t>
            </a:r>
            <a:r>
              <a:rPr lang="en-GB" sz="1800" dirty="0"/>
              <a:t>further down the road, check the current class field </a:t>
            </a:r>
          </a:p>
          <a:p>
            <a:pPr marL="891540" lvl="2" indent="-342900">
              <a:buAutoNum type="arabicPeriod"/>
            </a:pPr>
            <a:r>
              <a:rPr lang="en-GB" sz="1600" dirty="0"/>
              <a:t>If </a:t>
            </a:r>
            <a:r>
              <a:rPr lang="en-GB" sz="1600" dirty="0">
                <a:solidFill>
                  <a:srgbClr val="00B050"/>
                </a:solidFill>
              </a:rPr>
              <a:t>have</a:t>
            </a:r>
            <a:r>
              <a:rPr lang="en-GB" sz="1600" dirty="0"/>
              <a:t>, set it to be the class field value </a:t>
            </a:r>
          </a:p>
          <a:p>
            <a:pPr marL="891540" lvl="2" indent="-342900">
              <a:buAutoNum type="arabicPeriod"/>
            </a:pPr>
            <a:r>
              <a:rPr lang="en-GB" sz="1600" dirty="0"/>
              <a:t>If it </a:t>
            </a:r>
            <a:r>
              <a:rPr lang="en-GB" sz="1600" dirty="0">
                <a:solidFill>
                  <a:srgbClr val="FF0000"/>
                </a:solidFill>
              </a:rPr>
              <a:t>doesn’t have</a:t>
            </a:r>
            <a:r>
              <a:rPr lang="en-GB" sz="1600" dirty="0"/>
              <a:t>, check the parent’s class field </a:t>
            </a:r>
          </a:p>
          <a:p>
            <a:pPr marL="1165860" lvl="3" indent="-342900">
              <a:buAutoNum type="arabicPeriod"/>
            </a:pPr>
            <a:r>
              <a:rPr lang="en-GB" sz="1600" dirty="0"/>
              <a:t>If parent’s class field </a:t>
            </a:r>
            <a:r>
              <a:rPr lang="en-GB" sz="1600" dirty="0">
                <a:solidFill>
                  <a:srgbClr val="00B050"/>
                </a:solidFill>
              </a:rPr>
              <a:t>has it</a:t>
            </a:r>
            <a:r>
              <a:rPr lang="en-GB" sz="1600" dirty="0"/>
              <a:t>, then set it to be this </a:t>
            </a:r>
          </a:p>
          <a:p>
            <a:pPr marL="1165860" lvl="3" indent="-342900">
              <a:buAutoNum type="arabicPeriod"/>
            </a:pPr>
            <a:r>
              <a:rPr lang="en-GB" sz="1600" dirty="0"/>
              <a:t>If </a:t>
            </a:r>
            <a:r>
              <a:rPr lang="en-GB" sz="1600" dirty="0">
                <a:solidFill>
                  <a:srgbClr val="FF0000"/>
                </a:solidFill>
              </a:rPr>
              <a:t>not</a:t>
            </a:r>
            <a:r>
              <a:rPr lang="en-GB" sz="1600" dirty="0"/>
              <a:t>, throw Exception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97145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3287-D3F5-24F4-8AE2-3888AD256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9347-EB9F-3F00-F118-E64D5BE33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1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86252-EF29-F467-1C58-7DBD0A59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154608"/>
            <a:ext cx="8087854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6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EC6E1-D646-1DB7-79FB-52E0E67A7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01A4-9975-E078-965D-CF1760AD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 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328A2-6A45-593C-D532-A6C34C3DE823}"/>
              </a:ext>
            </a:extLst>
          </p:cNvPr>
          <p:cNvSpPr txBox="1"/>
          <p:nvPr/>
        </p:nvSpPr>
        <p:spPr>
          <a:xfrm>
            <a:off x="1261871" y="1923112"/>
            <a:ext cx="99693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is the key information? – </a:t>
            </a:r>
          </a:p>
          <a:p>
            <a:r>
              <a:rPr lang="en-US" dirty="0">
                <a:solidFill>
                  <a:srgbClr val="FF0000"/>
                </a:solidFill>
              </a:rPr>
              <a:t>What is a class? And what is an object?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Thing Class:</a:t>
            </a:r>
          </a:p>
          <a:p>
            <a:r>
              <a:rPr lang="en-US" dirty="0"/>
              <a:t>-&gt; Overall properties: 1 parameter + 1 additional attribute </a:t>
            </a:r>
          </a:p>
          <a:p>
            <a:r>
              <a:rPr lang="en-US" dirty="0"/>
              <a:t>-&gt; 2 methods to define </a:t>
            </a:r>
          </a:p>
          <a:p>
            <a:endParaRPr lang="en-US" dirty="0"/>
          </a:p>
          <a:p>
            <a:r>
              <a:rPr lang="en-US" dirty="0"/>
              <a:t>What do all these key words even mean?</a:t>
            </a:r>
          </a:p>
        </p:txBody>
      </p:sp>
    </p:spTree>
    <p:extLst>
      <p:ext uri="{BB962C8B-B14F-4D97-AF65-F5344CB8AC3E}">
        <p14:creationId xmlns:p14="http://schemas.microsoft.com/office/powerpoint/2010/main" val="383439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7F28-4EAB-882B-E3A5-07053E9AF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C70D-08EA-E745-9E76-24E9E1AF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 </a:t>
            </a:r>
            <a:endParaRPr lang="en-S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12924-215B-D29E-1185-5065AF511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3" y="1866553"/>
            <a:ext cx="6801153" cy="3988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22EF11-47BB-1ABD-E2C6-FEDCF7787E92}"/>
              </a:ext>
            </a:extLst>
          </p:cNvPr>
          <p:cNvSpPr txBox="1"/>
          <p:nvPr/>
        </p:nvSpPr>
        <p:spPr>
          <a:xfrm>
            <a:off x="7732643" y="2216426"/>
            <a:ext cx="34190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Key inbuilt python special class functions such as __</a:t>
            </a:r>
            <a:r>
              <a:rPr lang="en-SG" dirty="0" err="1"/>
              <a:t>init</a:t>
            </a:r>
            <a:r>
              <a:rPr lang="en-SG" dirty="0"/>
              <a:t>__ provide significant functionality.</a:t>
            </a:r>
          </a:p>
          <a:p>
            <a:endParaRPr lang="en-SG" dirty="0"/>
          </a:p>
          <a:p>
            <a:r>
              <a:rPr lang="en-SG" dirty="0"/>
              <a:t>Do you know any others?</a:t>
            </a:r>
          </a:p>
        </p:txBody>
      </p:sp>
    </p:spTree>
    <p:extLst>
      <p:ext uri="{BB962C8B-B14F-4D97-AF65-F5344CB8AC3E}">
        <p14:creationId xmlns:p14="http://schemas.microsoft.com/office/powerpoint/2010/main" val="337992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65166-7452-C727-9B7C-012B0E0D1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FB15-6A64-2F0A-22C5-7BF7031A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2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6F982-5A12-D7C3-4E66-585E14FBB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154608"/>
            <a:ext cx="8145012" cy="158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0F2C0-3E85-9025-A6F6-9A206E80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2895175"/>
            <a:ext cx="811643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0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8D3E7-D8EF-8C62-18EC-0957F2C5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91E49-8805-4AE7-5394-524C6EB5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2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A2697-6A2E-5F4B-68C8-5C951E324412}"/>
              </a:ext>
            </a:extLst>
          </p:cNvPr>
          <p:cNvSpPr txBox="1"/>
          <p:nvPr/>
        </p:nvSpPr>
        <p:spPr>
          <a:xfrm>
            <a:off x="1249680" y="1154608"/>
            <a:ext cx="996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Extending some of the functionality – this should be building on Task 1!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69593-731B-9207-51F8-8D22532C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79" y="1650910"/>
            <a:ext cx="4753555" cy="478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7FADE-4011-56BC-2C90-48EC8158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2A38-9AEE-A8C4-ECEA-1C5CD432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78295"/>
            <a:ext cx="9692640" cy="876313"/>
          </a:xfrm>
        </p:spPr>
        <p:txBody>
          <a:bodyPr/>
          <a:lstStyle/>
          <a:p>
            <a:r>
              <a:rPr lang="en-US" dirty="0"/>
              <a:t>Task 3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1375C-6E90-1D92-30FD-83EDFF2A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1073487"/>
            <a:ext cx="8106906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0496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11237</TotalTime>
  <Words>1213</Words>
  <Application>Microsoft Office PowerPoint</Application>
  <PresentationFormat>Widescreen</PresentationFormat>
  <Paragraphs>201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Arial</vt:lpstr>
      <vt:lpstr>Century Schoolbook</vt:lpstr>
      <vt:lpstr>Wingdings</vt:lpstr>
      <vt:lpstr>Wingdings 2</vt:lpstr>
      <vt:lpstr>View</vt:lpstr>
      <vt:lpstr>CS1010X  Tutorial 9:Object-Oriented Programming</vt:lpstr>
      <vt:lpstr>Background</vt:lpstr>
      <vt:lpstr>Background – We’ll be implementing this and using hungry_games</vt:lpstr>
      <vt:lpstr>Task 1</vt:lpstr>
      <vt:lpstr>Task 1:  </vt:lpstr>
      <vt:lpstr>Task 1:  </vt:lpstr>
      <vt:lpstr>Task 2</vt:lpstr>
      <vt:lpstr>Task 2</vt:lpstr>
      <vt:lpstr>Task 3</vt:lpstr>
      <vt:lpstr>Task 3</vt:lpstr>
      <vt:lpstr>Task 3</vt:lpstr>
      <vt:lpstr>Task 4</vt:lpstr>
      <vt:lpstr>Task 4</vt:lpstr>
      <vt:lpstr>Task 4</vt:lpstr>
      <vt:lpstr>PowerPoint Presentation</vt:lpstr>
      <vt:lpstr>Task 4</vt:lpstr>
      <vt:lpstr>Task 4</vt:lpstr>
      <vt:lpstr>Task 4</vt:lpstr>
      <vt:lpstr>Task 4</vt:lpstr>
      <vt:lpstr>Task 4</vt:lpstr>
      <vt:lpstr>Task 4</vt:lpstr>
      <vt:lpstr>Task 4</vt:lpstr>
      <vt:lpstr>Task 4</vt:lpstr>
      <vt:lpstr>Any Questions?</vt:lpstr>
      <vt:lpstr>Additional – If Extra Time</vt:lpstr>
      <vt:lpstr>Inbuilt Python Methods</vt:lpstr>
      <vt:lpstr>Abstraction</vt:lpstr>
      <vt:lpstr>Encapsulation</vt:lpstr>
      <vt:lpstr>Polymorphism</vt:lpstr>
      <vt:lpstr>Inheritance</vt:lpstr>
      <vt:lpstr>Instance field vs Class field</vt:lpstr>
      <vt:lpstr>Attribute Searching</vt:lpstr>
      <vt:lpstr>Systematically tracing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Khaou</dc:creator>
  <cp:lastModifiedBy>Hugo Khaou</cp:lastModifiedBy>
  <cp:revision>4</cp:revision>
  <dcterms:created xsi:type="dcterms:W3CDTF">2025-02-16T16:11:11Z</dcterms:created>
  <dcterms:modified xsi:type="dcterms:W3CDTF">2025-05-09T07:18:31Z</dcterms:modified>
</cp:coreProperties>
</file>