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sldIdLst>
    <p:sldId id="256" r:id="rId2"/>
    <p:sldId id="257" r:id="rId3"/>
    <p:sldId id="306" r:id="rId4"/>
    <p:sldId id="307" r:id="rId5"/>
    <p:sldId id="276" r:id="rId6"/>
    <p:sldId id="308" r:id="rId7"/>
    <p:sldId id="344" r:id="rId8"/>
    <p:sldId id="309" r:id="rId9"/>
    <p:sldId id="310" r:id="rId10"/>
    <p:sldId id="312" r:id="rId11"/>
    <p:sldId id="311" r:id="rId12"/>
    <p:sldId id="313" r:id="rId13"/>
    <p:sldId id="314" r:id="rId14"/>
    <p:sldId id="316" r:id="rId15"/>
    <p:sldId id="317" r:id="rId16"/>
    <p:sldId id="315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327" r:id="rId26"/>
    <p:sldId id="328" r:id="rId27"/>
    <p:sldId id="324" r:id="rId28"/>
    <p:sldId id="330" r:id="rId29"/>
    <p:sldId id="331" r:id="rId30"/>
    <p:sldId id="332" r:id="rId31"/>
    <p:sldId id="333" r:id="rId32"/>
    <p:sldId id="334" r:id="rId33"/>
    <p:sldId id="336" r:id="rId34"/>
    <p:sldId id="337" r:id="rId35"/>
    <p:sldId id="338" r:id="rId36"/>
    <p:sldId id="335" r:id="rId37"/>
    <p:sldId id="339" r:id="rId38"/>
    <p:sldId id="340" r:id="rId39"/>
    <p:sldId id="341" r:id="rId40"/>
    <p:sldId id="342" r:id="rId41"/>
    <p:sldId id="346" r:id="rId42"/>
    <p:sldId id="345" r:id="rId43"/>
    <p:sldId id="34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B30"/>
    <a:srgbClr val="93A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D20FB-7C00-4879-B515-6617C8D713F3}" v="1719" dt="2025-04-26T08:07:43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84" d="100"/>
          <a:sy n="84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at Sai Reddy Saripalli" userId="8a65c6ec232301e5" providerId="LiveId" clId="{6A7D20FB-7C00-4879-B515-6617C8D713F3}"/>
    <pc:docChg chg="undo redo custSel addSld delSld modSld sldOrd">
      <pc:chgData name="Bhagat Sai Reddy Saripalli" userId="8a65c6ec232301e5" providerId="LiveId" clId="{6A7D20FB-7C00-4879-B515-6617C8D713F3}" dt="2025-04-26T08:07:46.614" v="5633" actId="20577"/>
      <pc:docMkLst>
        <pc:docMk/>
      </pc:docMkLst>
      <pc:sldChg chg="modSp mod">
        <pc:chgData name="Bhagat Sai Reddy Saripalli" userId="8a65c6ec232301e5" providerId="LiveId" clId="{6A7D20FB-7C00-4879-B515-6617C8D713F3}" dt="2025-03-28T03:43:38.806" v="22" actId="20577"/>
        <pc:sldMkLst>
          <pc:docMk/>
          <pc:sldMk cId="809003601" sldId="256"/>
        </pc:sldMkLst>
        <pc:spChg chg="mod">
          <ac:chgData name="Bhagat Sai Reddy Saripalli" userId="8a65c6ec232301e5" providerId="LiveId" clId="{6A7D20FB-7C00-4879-B515-6617C8D713F3}" dt="2025-03-28T03:43:26.917" v="6" actId="108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Bhagat Sai Reddy Saripalli" userId="8a65c6ec232301e5" providerId="LiveId" clId="{6A7D20FB-7C00-4879-B515-6617C8D713F3}" dt="2025-03-28T03:43:38.806" v="22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mod">
        <pc:chgData name="Bhagat Sai Reddy Saripalli" userId="8a65c6ec232301e5" providerId="LiveId" clId="{6A7D20FB-7C00-4879-B515-6617C8D713F3}" dt="2025-03-28T03:45:26.593" v="83" actId="20577"/>
        <pc:sldMkLst>
          <pc:docMk/>
          <pc:sldMk cId="1788021393" sldId="257"/>
        </pc:sldMkLst>
        <pc:spChg chg="mod">
          <ac:chgData name="Bhagat Sai Reddy Saripalli" userId="8a65c6ec232301e5" providerId="LiveId" clId="{6A7D20FB-7C00-4879-B515-6617C8D713F3}" dt="2025-03-28T03:43:47.804" v="23" actId="20577"/>
          <ac:spMkLst>
            <pc:docMk/>
            <pc:sldMk cId="1788021393" sldId="257"/>
            <ac:spMk id="2" creationId="{441C5205-3BDC-B7B3-FF12-481B65EAE7F0}"/>
          </ac:spMkLst>
        </pc:spChg>
        <pc:spChg chg="mod">
          <ac:chgData name="Bhagat Sai Reddy Saripalli" userId="8a65c6ec232301e5" providerId="LiveId" clId="{6A7D20FB-7C00-4879-B515-6617C8D713F3}" dt="2025-03-28T03:45:26.593" v="83" actId="20577"/>
          <ac:spMkLst>
            <pc:docMk/>
            <pc:sldMk cId="1788021393" sldId="257"/>
            <ac:spMk id="6" creationId="{FE44741C-049C-2747-C7F5-74EE9D3B6DE2}"/>
          </ac:spMkLst>
        </pc:spChg>
        <pc:picChg chg="add mod">
          <ac:chgData name="Bhagat Sai Reddy Saripalli" userId="8a65c6ec232301e5" providerId="LiveId" clId="{6A7D20FB-7C00-4879-B515-6617C8D713F3}" dt="2025-03-28T03:44:26.958" v="28" actId="1076"/>
          <ac:picMkLst>
            <pc:docMk/>
            <pc:sldMk cId="1788021393" sldId="257"/>
            <ac:picMk id="4" creationId="{19BB8884-C5B8-F27E-7833-F7125360DB32}"/>
          </ac:picMkLst>
        </pc:picChg>
      </pc:sldChg>
      <pc:sldChg chg="modSp del mod">
        <pc:chgData name="Bhagat Sai Reddy Saripalli" userId="8a65c6ec232301e5" providerId="LiveId" clId="{6A7D20FB-7C00-4879-B515-6617C8D713F3}" dt="2025-03-28T03:55:33.059" v="419" actId="47"/>
        <pc:sldMkLst>
          <pc:docMk/>
          <pc:sldMk cId="3834395405" sldId="260"/>
        </pc:sldMkLst>
      </pc:sldChg>
      <pc:sldChg chg="del">
        <pc:chgData name="Bhagat Sai Reddy Saripalli" userId="8a65c6ec232301e5" providerId="LiveId" clId="{6A7D20FB-7C00-4879-B515-6617C8D713F3}" dt="2025-03-28T03:55:38.330" v="420" actId="47"/>
        <pc:sldMkLst>
          <pc:docMk/>
          <pc:sldMk cId="1801318680" sldId="261"/>
        </pc:sldMkLst>
      </pc:sldChg>
      <pc:sldChg chg="del">
        <pc:chgData name="Bhagat Sai Reddy Saripalli" userId="8a65c6ec232301e5" providerId="LiveId" clId="{6A7D20FB-7C00-4879-B515-6617C8D713F3}" dt="2025-03-28T05:28:13.747" v="3794" actId="47"/>
        <pc:sldMkLst>
          <pc:docMk/>
          <pc:sldMk cId="2017492296" sldId="262"/>
        </pc:sldMkLst>
      </pc:sldChg>
      <pc:sldChg chg="del">
        <pc:chgData name="Bhagat Sai Reddy Saripalli" userId="8a65c6ec232301e5" providerId="LiveId" clId="{6A7D20FB-7C00-4879-B515-6617C8D713F3}" dt="2025-03-28T03:55:41.382" v="422" actId="47"/>
        <pc:sldMkLst>
          <pc:docMk/>
          <pc:sldMk cId="3913432407" sldId="263"/>
        </pc:sldMkLst>
      </pc:sldChg>
      <pc:sldChg chg="del">
        <pc:chgData name="Bhagat Sai Reddy Saripalli" userId="8a65c6ec232301e5" providerId="LiveId" clId="{6A7D20FB-7C00-4879-B515-6617C8D713F3}" dt="2025-03-28T05:28:01.550" v="3759" actId="47"/>
        <pc:sldMkLst>
          <pc:docMk/>
          <pc:sldMk cId="3785931927" sldId="264"/>
        </pc:sldMkLst>
      </pc:sldChg>
      <pc:sldChg chg="del">
        <pc:chgData name="Bhagat Sai Reddy Saripalli" userId="8a65c6ec232301e5" providerId="LiveId" clId="{6A7D20FB-7C00-4879-B515-6617C8D713F3}" dt="2025-03-28T05:28:02.697" v="3762" actId="47"/>
        <pc:sldMkLst>
          <pc:docMk/>
          <pc:sldMk cId="960412144" sldId="265"/>
        </pc:sldMkLst>
      </pc:sldChg>
      <pc:sldChg chg="del">
        <pc:chgData name="Bhagat Sai Reddy Saripalli" userId="8a65c6ec232301e5" providerId="LiveId" clId="{6A7D20FB-7C00-4879-B515-6617C8D713F3}" dt="2025-03-28T05:28:04.307" v="3766" actId="47"/>
        <pc:sldMkLst>
          <pc:docMk/>
          <pc:sldMk cId="276713131" sldId="266"/>
        </pc:sldMkLst>
      </pc:sldChg>
      <pc:sldChg chg="del">
        <pc:chgData name="Bhagat Sai Reddy Saripalli" userId="8a65c6ec232301e5" providerId="LiveId" clId="{6A7D20FB-7C00-4879-B515-6617C8D713F3}" dt="2025-03-28T05:28:08.708" v="3770" actId="47"/>
        <pc:sldMkLst>
          <pc:docMk/>
          <pc:sldMk cId="212009735" sldId="267"/>
        </pc:sldMkLst>
      </pc:sldChg>
      <pc:sldChg chg="del">
        <pc:chgData name="Bhagat Sai Reddy Saripalli" userId="8a65c6ec232301e5" providerId="LiveId" clId="{6A7D20FB-7C00-4879-B515-6617C8D713F3}" dt="2025-03-28T05:28:09.528" v="3773" actId="47"/>
        <pc:sldMkLst>
          <pc:docMk/>
          <pc:sldMk cId="3317144819" sldId="268"/>
        </pc:sldMkLst>
      </pc:sldChg>
      <pc:sldChg chg="del">
        <pc:chgData name="Bhagat Sai Reddy Saripalli" userId="8a65c6ec232301e5" providerId="LiveId" clId="{6A7D20FB-7C00-4879-B515-6617C8D713F3}" dt="2025-03-28T05:28:09.931" v="3776" actId="47"/>
        <pc:sldMkLst>
          <pc:docMk/>
          <pc:sldMk cId="3356918655" sldId="270"/>
        </pc:sldMkLst>
      </pc:sldChg>
      <pc:sldChg chg="del">
        <pc:chgData name="Bhagat Sai Reddy Saripalli" userId="8a65c6ec232301e5" providerId="LiveId" clId="{6A7D20FB-7C00-4879-B515-6617C8D713F3}" dt="2025-03-28T05:28:10.425" v="3779" actId="47"/>
        <pc:sldMkLst>
          <pc:docMk/>
          <pc:sldMk cId="3017845916" sldId="271"/>
        </pc:sldMkLst>
      </pc:sldChg>
      <pc:sldChg chg="del">
        <pc:chgData name="Bhagat Sai Reddy Saripalli" userId="8a65c6ec232301e5" providerId="LiveId" clId="{6A7D20FB-7C00-4879-B515-6617C8D713F3}" dt="2025-03-28T05:28:10.917" v="3782" actId="47"/>
        <pc:sldMkLst>
          <pc:docMk/>
          <pc:sldMk cId="3218696140" sldId="272"/>
        </pc:sldMkLst>
      </pc:sldChg>
      <pc:sldChg chg="del">
        <pc:chgData name="Bhagat Sai Reddy Saripalli" userId="8a65c6ec232301e5" providerId="LiveId" clId="{6A7D20FB-7C00-4879-B515-6617C8D713F3}" dt="2025-03-28T05:28:11.740" v="3787" actId="47"/>
        <pc:sldMkLst>
          <pc:docMk/>
          <pc:sldMk cId="3709087574" sldId="273"/>
        </pc:sldMkLst>
      </pc:sldChg>
      <pc:sldChg chg="del">
        <pc:chgData name="Bhagat Sai Reddy Saripalli" userId="8a65c6ec232301e5" providerId="LiveId" clId="{6A7D20FB-7C00-4879-B515-6617C8D713F3}" dt="2025-03-28T05:28:12.712" v="3790" actId="47"/>
        <pc:sldMkLst>
          <pc:docMk/>
          <pc:sldMk cId="1972414537" sldId="274"/>
        </pc:sldMkLst>
      </pc:sldChg>
      <pc:sldChg chg="del">
        <pc:chgData name="Bhagat Sai Reddy Saripalli" userId="8a65c6ec232301e5" providerId="LiveId" clId="{6A7D20FB-7C00-4879-B515-6617C8D713F3}" dt="2025-03-28T03:55:40.351" v="421" actId="47"/>
        <pc:sldMkLst>
          <pc:docMk/>
          <pc:sldMk cId="1588463319" sldId="275"/>
        </pc:sldMkLst>
      </pc:sldChg>
      <pc:sldChg chg="addSp delSp modSp mod">
        <pc:chgData name="Bhagat Sai Reddy Saripalli" userId="8a65c6ec232301e5" providerId="LiveId" clId="{6A7D20FB-7C00-4879-B515-6617C8D713F3}" dt="2025-03-28T04:13:45.019" v="1388" actId="20577"/>
        <pc:sldMkLst>
          <pc:docMk/>
          <pc:sldMk cId="487715317" sldId="276"/>
        </pc:sldMkLst>
        <pc:spChg chg="mod">
          <ac:chgData name="Bhagat Sai Reddy Saripalli" userId="8a65c6ec232301e5" providerId="LiveId" clId="{6A7D20FB-7C00-4879-B515-6617C8D713F3}" dt="2025-03-28T04:13:45.019" v="1388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Bhagat Sai Reddy Saripalli" userId="8a65c6ec232301e5" providerId="LiveId" clId="{6A7D20FB-7C00-4879-B515-6617C8D713F3}" dt="2025-03-28T04:13:41.482" v="1384" actId="20577"/>
          <ac:spMkLst>
            <pc:docMk/>
            <pc:sldMk cId="487715317" sldId="276"/>
            <ac:spMk id="6" creationId="{A1F00E9B-4AD6-2281-7FBA-2DBF55533616}"/>
          </ac:spMkLst>
        </pc:spChg>
        <pc:spChg chg="mod">
          <ac:chgData name="Bhagat Sai Reddy Saripalli" userId="8a65c6ec232301e5" providerId="LiveId" clId="{6A7D20FB-7C00-4879-B515-6617C8D713F3}" dt="2025-03-28T03:57:03.108" v="569" actId="1076"/>
          <ac:spMkLst>
            <pc:docMk/>
            <pc:sldMk cId="487715317" sldId="276"/>
            <ac:spMk id="11" creationId="{828A3EA9-8236-224A-FB0F-FFDBD2F8ED30}"/>
          </ac:spMkLst>
        </pc:spChg>
        <pc:picChg chg="add">
          <ac:chgData name="Bhagat Sai Reddy Saripalli" userId="8a65c6ec232301e5" providerId="LiveId" clId="{6A7D20FB-7C00-4879-B515-6617C8D713F3}" dt="2025-03-28T03:55:44.440" v="423" actId="22"/>
          <ac:picMkLst>
            <pc:docMk/>
            <pc:sldMk cId="487715317" sldId="276"/>
            <ac:picMk id="4" creationId="{6F55E655-976B-5BBD-9929-C6B1E36FE80F}"/>
          </ac:picMkLst>
        </pc:picChg>
      </pc:sldChg>
      <pc:sldChg chg="modSp del mod">
        <pc:chgData name="Bhagat Sai Reddy Saripalli" userId="8a65c6ec232301e5" providerId="LiveId" clId="{6A7D20FB-7C00-4879-B515-6617C8D713F3}" dt="2025-03-28T05:27:58.885" v="3755" actId="47"/>
        <pc:sldMkLst>
          <pc:docMk/>
          <pc:sldMk cId="254445508" sldId="277"/>
        </pc:sldMkLst>
      </pc:sldChg>
      <pc:sldChg chg="del">
        <pc:chgData name="Bhagat Sai Reddy Saripalli" userId="8a65c6ec232301e5" providerId="LiveId" clId="{6A7D20FB-7C00-4879-B515-6617C8D713F3}" dt="2025-03-28T05:27:59.550" v="3756" actId="47"/>
        <pc:sldMkLst>
          <pc:docMk/>
          <pc:sldMk cId="2129805234" sldId="278"/>
        </pc:sldMkLst>
      </pc:sldChg>
      <pc:sldChg chg="del">
        <pc:chgData name="Bhagat Sai Reddy Saripalli" userId="8a65c6ec232301e5" providerId="LiveId" clId="{6A7D20FB-7C00-4879-B515-6617C8D713F3}" dt="2025-03-28T05:28:00.332" v="3757" actId="47"/>
        <pc:sldMkLst>
          <pc:docMk/>
          <pc:sldMk cId="985434526" sldId="279"/>
        </pc:sldMkLst>
      </pc:sldChg>
      <pc:sldChg chg="del">
        <pc:chgData name="Bhagat Sai Reddy Saripalli" userId="8a65c6ec232301e5" providerId="LiveId" clId="{6A7D20FB-7C00-4879-B515-6617C8D713F3}" dt="2025-03-28T05:28:01.029" v="3758" actId="47"/>
        <pc:sldMkLst>
          <pc:docMk/>
          <pc:sldMk cId="2611699969" sldId="280"/>
        </pc:sldMkLst>
      </pc:sldChg>
      <pc:sldChg chg="del">
        <pc:chgData name="Bhagat Sai Reddy Saripalli" userId="8a65c6ec232301e5" providerId="LiveId" clId="{6A7D20FB-7C00-4879-B515-6617C8D713F3}" dt="2025-03-28T05:28:01.966" v="3760" actId="47"/>
        <pc:sldMkLst>
          <pc:docMk/>
          <pc:sldMk cId="3805218712" sldId="281"/>
        </pc:sldMkLst>
      </pc:sldChg>
      <pc:sldChg chg="del">
        <pc:chgData name="Bhagat Sai Reddy Saripalli" userId="8a65c6ec232301e5" providerId="LiveId" clId="{6A7D20FB-7C00-4879-B515-6617C8D713F3}" dt="2025-03-28T05:28:02.332" v="3761" actId="47"/>
        <pc:sldMkLst>
          <pc:docMk/>
          <pc:sldMk cId="2435522974" sldId="282"/>
        </pc:sldMkLst>
      </pc:sldChg>
      <pc:sldChg chg="del">
        <pc:chgData name="Bhagat Sai Reddy Saripalli" userId="8a65c6ec232301e5" providerId="LiveId" clId="{6A7D20FB-7C00-4879-B515-6617C8D713F3}" dt="2025-03-28T05:28:03.089" v="3763" actId="47"/>
        <pc:sldMkLst>
          <pc:docMk/>
          <pc:sldMk cId="1131694933" sldId="283"/>
        </pc:sldMkLst>
      </pc:sldChg>
      <pc:sldChg chg="del">
        <pc:chgData name="Bhagat Sai Reddy Saripalli" userId="8a65c6ec232301e5" providerId="LiveId" clId="{6A7D20FB-7C00-4879-B515-6617C8D713F3}" dt="2025-03-28T05:28:03.498" v="3764" actId="47"/>
        <pc:sldMkLst>
          <pc:docMk/>
          <pc:sldMk cId="70349138" sldId="284"/>
        </pc:sldMkLst>
      </pc:sldChg>
      <pc:sldChg chg="del">
        <pc:chgData name="Bhagat Sai Reddy Saripalli" userId="8a65c6ec232301e5" providerId="LiveId" clId="{6A7D20FB-7C00-4879-B515-6617C8D713F3}" dt="2025-03-28T05:28:04.743" v="3767" actId="47"/>
        <pc:sldMkLst>
          <pc:docMk/>
          <pc:sldMk cId="2112854879" sldId="285"/>
        </pc:sldMkLst>
      </pc:sldChg>
      <pc:sldChg chg="del">
        <pc:chgData name="Bhagat Sai Reddy Saripalli" userId="8a65c6ec232301e5" providerId="LiveId" clId="{6A7D20FB-7C00-4879-B515-6617C8D713F3}" dt="2025-03-28T05:28:05.183" v="3768" actId="47"/>
        <pc:sldMkLst>
          <pc:docMk/>
          <pc:sldMk cId="718707550" sldId="286"/>
        </pc:sldMkLst>
      </pc:sldChg>
      <pc:sldChg chg="del">
        <pc:chgData name="Bhagat Sai Reddy Saripalli" userId="8a65c6ec232301e5" providerId="LiveId" clId="{6A7D20FB-7C00-4879-B515-6617C8D713F3}" dt="2025-03-28T05:28:09.031" v="3771" actId="47"/>
        <pc:sldMkLst>
          <pc:docMk/>
          <pc:sldMk cId="2659265426" sldId="287"/>
        </pc:sldMkLst>
      </pc:sldChg>
      <pc:sldChg chg="del">
        <pc:chgData name="Bhagat Sai Reddy Saripalli" userId="8a65c6ec232301e5" providerId="LiveId" clId="{6A7D20FB-7C00-4879-B515-6617C8D713F3}" dt="2025-03-28T05:28:09.315" v="3772" actId="47"/>
        <pc:sldMkLst>
          <pc:docMk/>
          <pc:sldMk cId="2663845899" sldId="288"/>
        </pc:sldMkLst>
      </pc:sldChg>
      <pc:sldChg chg="del">
        <pc:chgData name="Bhagat Sai Reddy Saripalli" userId="8a65c6ec232301e5" providerId="LiveId" clId="{6A7D20FB-7C00-4879-B515-6617C8D713F3}" dt="2025-03-28T05:28:09.691" v="3774" actId="47"/>
        <pc:sldMkLst>
          <pc:docMk/>
          <pc:sldMk cId="1397936007" sldId="289"/>
        </pc:sldMkLst>
      </pc:sldChg>
      <pc:sldChg chg="del">
        <pc:chgData name="Bhagat Sai Reddy Saripalli" userId="8a65c6ec232301e5" providerId="LiveId" clId="{6A7D20FB-7C00-4879-B515-6617C8D713F3}" dt="2025-03-28T05:28:10.097" v="3777" actId="47"/>
        <pc:sldMkLst>
          <pc:docMk/>
          <pc:sldMk cId="424970151" sldId="290"/>
        </pc:sldMkLst>
      </pc:sldChg>
      <pc:sldChg chg="del">
        <pc:chgData name="Bhagat Sai Reddy Saripalli" userId="8a65c6ec232301e5" providerId="LiveId" clId="{6A7D20FB-7C00-4879-B515-6617C8D713F3}" dt="2025-03-28T05:28:10.587" v="3780" actId="47"/>
        <pc:sldMkLst>
          <pc:docMk/>
          <pc:sldMk cId="2114511116" sldId="291"/>
        </pc:sldMkLst>
      </pc:sldChg>
      <pc:sldChg chg="del">
        <pc:chgData name="Bhagat Sai Reddy Saripalli" userId="8a65c6ec232301e5" providerId="LiveId" clId="{6A7D20FB-7C00-4879-B515-6617C8D713F3}" dt="2025-03-28T05:28:11.567" v="3786" actId="47"/>
        <pc:sldMkLst>
          <pc:docMk/>
          <pc:sldMk cId="2238344971" sldId="292"/>
        </pc:sldMkLst>
      </pc:sldChg>
      <pc:sldChg chg="del">
        <pc:chgData name="Bhagat Sai Reddy Saripalli" userId="8a65c6ec232301e5" providerId="LiveId" clId="{6A7D20FB-7C00-4879-B515-6617C8D713F3}" dt="2025-03-28T05:28:12.118" v="3788" actId="47"/>
        <pc:sldMkLst>
          <pc:docMk/>
          <pc:sldMk cId="1374929980" sldId="293"/>
        </pc:sldMkLst>
      </pc:sldChg>
      <pc:sldChg chg="del">
        <pc:chgData name="Bhagat Sai Reddy Saripalli" userId="8a65c6ec232301e5" providerId="LiveId" clId="{6A7D20FB-7C00-4879-B515-6617C8D713F3}" dt="2025-03-28T05:28:12.473" v="3789" actId="47"/>
        <pc:sldMkLst>
          <pc:docMk/>
          <pc:sldMk cId="1824232738" sldId="294"/>
        </pc:sldMkLst>
      </pc:sldChg>
      <pc:sldChg chg="del">
        <pc:chgData name="Bhagat Sai Reddy Saripalli" userId="8a65c6ec232301e5" providerId="LiveId" clId="{6A7D20FB-7C00-4879-B515-6617C8D713F3}" dt="2025-03-28T05:28:12.887" v="3791" actId="47"/>
        <pc:sldMkLst>
          <pc:docMk/>
          <pc:sldMk cId="589451197" sldId="295"/>
        </pc:sldMkLst>
      </pc:sldChg>
      <pc:sldChg chg="del">
        <pc:chgData name="Bhagat Sai Reddy Saripalli" userId="8a65c6ec232301e5" providerId="LiveId" clId="{6A7D20FB-7C00-4879-B515-6617C8D713F3}" dt="2025-03-28T05:28:13.059" v="3792" actId="47"/>
        <pc:sldMkLst>
          <pc:docMk/>
          <pc:sldMk cId="2605612791" sldId="296"/>
        </pc:sldMkLst>
      </pc:sldChg>
      <pc:sldChg chg="del">
        <pc:chgData name="Bhagat Sai Reddy Saripalli" userId="8a65c6ec232301e5" providerId="LiveId" clId="{6A7D20FB-7C00-4879-B515-6617C8D713F3}" dt="2025-03-28T05:28:09.839" v="3775" actId="47"/>
        <pc:sldMkLst>
          <pc:docMk/>
          <pc:sldMk cId="679270571" sldId="297"/>
        </pc:sldMkLst>
      </pc:sldChg>
      <pc:sldChg chg="del">
        <pc:chgData name="Bhagat Sai Reddy Saripalli" userId="8a65c6ec232301e5" providerId="LiveId" clId="{6A7D20FB-7C00-4879-B515-6617C8D713F3}" dt="2025-03-28T05:28:11.077" v="3783" actId="47"/>
        <pc:sldMkLst>
          <pc:docMk/>
          <pc:sldMk cId="2651304720" sldId="298"/>
        </pc:sldMkLst>
      </pc:sldChg>
      <pc:sldChg chg="del">
        <pc:chgData name="Bhagat Sai Reddy Saripalli" userId="8a65c6ec232301e5" providerId="LiveId" clId="{6A7D20FB-7C00-4879-B515-6617C8D713F3}" dt="2025-03-28T05:28:03.867" v="3765" actId="47"/>
        <pc:sldMkLst>
          <pc:docMk/>
          <pc:sldMk cId="2824571884" sldId="299"/>
        </pc:sldMkLst>
      </pc:sldChg>
      <pc:sldChg chg="del">
        <pc:chgData name="Bhagat Sai Reddy Saripalli" userId="8a65c6ec232301e5" providerId="LiveId" clId="{6A7D20FB-7C00-4879-B515-6617C8D713F3}" dt="2025-03-28T05:28:08.371" v="3769" actId="47"/>
        <pc:sldMkLst>
          <pc:docMk/>
          <pc:sldMk cId="2739447227" sldId="300"/>
        </pc:sldMkLst>
      </pc:sldChg>
      <pc:sldChg chg="del">
        <pc:chgData name="Bhagat Sai Reddy Saripalli" userId="8a65c6ec232301e5" providerId="LiveId" clId="{6A7D20FB-7C00-4879-B515-6617C8D713F3}" dt="2025-03-28T05:28:13.240" v="3793" actId="47"/>
        <pc:sldMkLst>
          <pc:docMk/>
          <pc:sldMk cId="4267992658" sldId="301"/>
        </pc:sldMkLst>
      </pc:sldChg>
      <pc:sldChg chg="del">
        <pc:chgData name="Bhagat Sai Reddy Saripalli" userId="8a65c6ec232301e5" providerId="LiveId" clId="{6A7D20FB-7C00-4879-B515-6617C8D713F3}" dt="2025-03-28T05:28:11.237" v="3784" actId="47"/>
        <pc:sldMkLst>
          <pc:docMk/>
          <pc:sldMk cId="3625639819" sldId="302"/>
        </pc:sldMkLst>
      </pc:sldChg>
      <pc:sldChg chg="del">
        <pc:chgData name="Bhagat Sai Reddy Saripalli" userId="8a65c6ec232301e5" providerId="LiveId" clId="{6A7D20FB-7C00-4879-B515-6617C8D713F3}" dt="2025-03-28T05:28:10.241" v="3778" actId="47"/>
        <pc:sldMkLst>
          <pc:docMk/>
          <pc:sldMk cId="522110098" sldId="303"/>
        </pc:sldMkLst>
      </pc:sldChg>
      <pc:sldChg chg="del">
        <pc:chgData name="Bhagat Sai Reddy Saripalli" userId="8a65c6ec232301e5" providerId="LiveId" clId="{6A7D20FB-7C00-4879-B515-6617C8D713F3}" dt="2025-03-28T05:28:10.730" v="3781" actId="47"/>
        <pc:sldMkLst>
          <pc:docMk/>
          <pc:sldMk cId="3693566672" sldId="304"/>
        </pc:sldMkLst>
      </pc:sldChg>
      <pc:sldChg chg="del">
        <pc:chgData name="Bhagat Sai Reddy Saripalli" userId="8a65c6ec232301e5" providerId="LiveId" clId="{6A7D20FB-7C00-4879-B515-6617C8D713F3}" dt="2025-03-28T05:28:11.425" v="3785" actId="47"/>
        <pc:sldMkLst>
          <pc:docMk/>
          <pc:sldMk cId="837962970" sldId="305"/>
        </pc:sldMkLst>
      </pc:sldChg>
      <pc:sldChg chg="addSp delSp modSp add mod">
        <pc:chgData name="Bhagat Sai Reddy Saripalli" userId="8a65c6ec232301e5" providerId="LiveId" clId="{6A7D20FB-7C00-4879-B515-6617C8D713F3}" dt="2025-03-28T03:50:59.600" v="176"/>
        <pc:sldMkLst>
          <pc:docMk/>
          <pc:sldMk cId="208212920" sldId="306"/>
        </pc:sldMkLst>
        <pc:spChg chg="add mod">
          <ac:chgData name="Bhagat Sai Reddy Saripalli" userId="8a65c6ec232301e5" providerId="LiveId" clId="{6A7D20FB-7C00-4879-B515-6617C8D713F3}" dt="2025-03-28T03:48:57.449" v="149" actId="1076"/>
          <ac:spMkLst>
            <pc:docMk/>
            <pc:sldMk cId="208212920" sldId="306"/>
            <ac:spMk id="10" creationId="{381DA9F7-DE42-0606-6166-3868DED1355E}"/>
          </ac:spMkLst>
        </pc:spChg>
        <pc:spChg chg="add mod">
          <ac:chgData name="Bhagat Sai Reddy Saripalli" userId="8a65c6ec232301e5" providerId="LiveId" clId="{6A7D20FB-7C00-4879-B515-6617C8D713F3}" dt="2025-03-28T03:49:01.008" v="151" actId="1076"/>
          <ac:spMkLst>
            <pc:docMk/>
            <pc:sldMk cId="208212920" sldId="306"/>
            <ac:spMk id="11" creationId="{7AC5A258-056F-DC5F-FA17-A6A80D505F96}"/>
          </ac:spMkLst>
        </pc:spChg>
        <pc:spChg chg="add mod">
          <ac:chgData name="Bhagat Sai Reddy Saripalli" userId="8a65c6ec232301e5" providerId="LiveId" clId="{6A7D20FB-7C00-4879-B515-6617C8D713F3}" dt="2025-03-28T03:49:06.197" v="153" actId="1076"/>
          <ac:spMkLst>
            <pc:docMk/>
            <pc:sldMk cId="208212920" sldId="306"/>
            <ac:spMk id="12" creationId="{88A48000-DDA9-40E3-6A5C-F898AF0BBBB8}"/>
          </ac:spMkLst>
        </pc:spChg>
        <pc:spChg chg="add mod">
          <ac:chgData name="Bhagat Sai Reddy Saripalli" userId="8a65c6ec232301e5" providerId="LiveId" clId="{6A7D20FB-7C00-4879-B515-6617C8D713F3}" dt="2025-03-28T03:49:10.253" v="155" actId="1076"/>
          <ac:spMkLst>
            <pc:docMk/>
            <pc:sldMk cId="208212920" sldId="306"/>
            <ac:spMk id="13" creationId="{09A37E1C-96BA-CE6F-79CE-081BB9AAE708}"/>
          </ac:spMkLst>
        </pc:spChg>
        <pc:spChg chg="add mod">
          <ac:chgData name="Bhagat Sai Reddy Saripalli" userId="8a65c6ec232301e5" providerId="LiveId" clId="{6A7D20FB-7C00-4879-B515-6617C8D713F3}" dt="2025-03-28T03:49:16.190" v="157" actId="1076"/>
          <ac:spMkLst>
            <pc:docMk/>
            <pc:sldMk cId="208212920" sldId="306"/>
            <ac:spMk id="14" creationId="{D9128ED1-0E19-A2B6-AAD0-C61C4927A8C3}"/>
          </ac:spMkLst>
        </pc:spChg>
        <pc:spChg chg="add mod">
          <ac:chgData name="Bhagat Sai Reddy Saripalli" userId="8a65c6ec232301e5" providerId="LiveId" clId="{6A7D20FB-7C00-4879-B515-6617C8D713F3}" dt="2025-03-28T03:49:26.563" v="159" actId="1076"/>
          <ac:spMkLst>
            <pc:docMk/>
            <pc:sldMk cId="208212920" sldId="306"/>
            <ac:spMk id="15" creationId="{BB33D11D-00FF-580E-1AC5-E98E63982979}"/>
          </ac:spMkLst>
        </pc:spChg>
        <pc:spChg chg="add mod">
          <ac:chgData name="Bhagat Sai Reddy Saripalli" userId="8a65c6ec232301e5" providerId="LiveId" clId="{6A7D20FB-7C00-4879-B515-6617C8D713F3}" dt="2025-03-28T03:49:34.141" v="161" actId="1076"/>
          <ac:spMkLst>
            <pc:docMk/>
            <pc:sldMk cId="208212920" sldId="306"/>
            <ac:spMk id="16" creationId="{D3A3E9DB-B901-7030-1D05-947F45A3F937}"/>
          </ac:spMkLst>
        </pc:spChg>
        <pc:spChg chg="add mod">
          <ac:chgData name="Bhagat Sai Reddy Saripalli" userId="8a65c6ec232301e5" providerId="LiveId" clId="{6A7D20FB-7C00-4879-B515-6617C8D713F3}" dt="2025-03-28T03:49:55.511" v="165" actId="20577"/>
          <ac:spMkLst>
            <pc:docMk/>
            <pc:sldMk cId="208212920" sldId="306"/>
            <ac:spMk id="17" creationId="{025F690D-EC42-D3E3-F98B-93DFC87B389E}"/>
          </ac:spMkLst>
        </pc:spChg>
        <pc:spChg chg="add mod">
          <ac:chgData name="Bhagat Sai Reddy Saripalli" userId="8a65c6ec232301e5" providerId="LiveId" clId="{6A7D20FB-7C00-4879-B515-6617C8D713F3}" dt="2025-03-28T03:50:33.604" v="169" actId="1076"/>
          <ac:spMkLst>
            <pc:docMk/>
            <pc:sldMk cId="208212920" sldId="306"/>
            <ac:spMk id="18" creationId="{9AA4F9AC-A53D-D48B-B323-EE6A63F3E0F9}"/>
          </ac:spMkLst>
        </pc:spChg>
        <pc:spChg chg="add mod">
          <ac:chgData name="Bhagat Sai Reddy Saripalli" userId="8a65c6ec232301e5" providerId="LiveId" clId="{6A7D20FB-7C00-4879-B515-6617C8D713F3}" dt="2025-03-28T03:50:37.409" v="171" actId="1076"/>
          <ac:spMkLst>
            <pc:docMk/>
            <pc:sldMk cId="208212920" sldId="306"/>
            <ac:spMk id="19" creationId="{7090DB0F-6ED6-3999-99B0-32240DBD4E07}"/>
          </ac:spMkLst>
        </pc:spChg>
        <pc:spChg chg="add mod">
          <ac:chgData name="Bhagat Sai Reddy Saripalli" userId="8a65c6ec232301e5" providerId="LiveId" clId="{6A7D20FB-7C00-4879-B515-6617C8D713F3}" dt="2025-03-28T03:50:43.102" v="173" actId="1076"/>
          <ac:spMkLst>
            <pc:docMk/>
            <pc:sldMk cId="208212920" sldId="306"/>
            <ac:spMk id="20" creationId="{43DE198C-44E8-2C26-BE15-77766459E022}"/>
          </ac:spMkLst>
        </pc:spChg>
        <pc:spChg chg="add mod">
          <ac:chgData name="Bhagat Sai Reddy Saripalli" userId="8a65c6ec232301e5" providerId="LiveId" clId="{6A7D20FB-7C00-4879-B515-6617C8D713F3}" dt="2025-03-28T03:50:50.178" v="175" actId="1076"/>
          <ac:spMkLst>
            <pc:docMk/>
            <pc:sldMk cId="208212920" sldId="306"/>
            <ac:spMk id="21" creationId="{264DA295-B9A9-7034-744F-4B5BB8DE343A}"/>
          </ac:spMkLst>
        </pc:spChg>
        <pc:graphicFrameChg chg="add mod modGraphic">
          <ac:chgData name="Bhagat Sai Reddy Saripalli" userId="8a65c6ec232301e5" providerId="LiveId" clId="{6A7D20FB-7C00-4879-B515-6617C8D713F3}" dt="2025-03-28T03:47:17.376" v="112" actId="14734"/>
          <ac:graphicFrameMkLst>
            <pc:docMk/>
            <pc:sldMk cId="208212920" sldId="306"/>
            <ac:graphicFrameMk id="5" creationId="{5082BA1E-AF91-5953-96DB-528B82A39ED3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3:48:00.829" v="130" actId="20577"/>
          <ac:graphicFrameMkLst>
            <pc:docMk/>
            <pc:sldMk cId="208212920" sldId="306"/>
            <ac:graphicFrameMk id="7" creationId="{A0E4686C-A623-D021-5CBD-2414D4BA0F5C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3:48:10.689" v="140" actId="20577"/>
          <ac:graphicFrameMkLst>
            <pc:docMk/>
            <pc:sldMk cId="208212920" sldId="306"/>
            <ac:graphicFrameMk id="8" creationId="{C783A871-69E6-711E-96F4-17BA24B43EB9}"/>
          </ac:graphicFrameMkLst>
        </pc:graphicFrameChg>
        <pc:graphicFrameChg chg="add mod">
          <ac:chgData name="Bhagat Sai Reddy Saripalli" userId="8a65c6ec232301e5" providerId="LiveId" clId="{6A7D20FB-7C00-4879-B515-6617C8D713F3}" dt="2025-03-28T03:48:22.634" v="145" actId="1076"/>
          <ac:graphicFrameMkLst>
            <pc:docMk/>
            <pc:sldMk cId="208212920" sldId="306"/>
            <ac:graphicFrameMk id="9" creationId="{3878AF71-726E-0D70-CB18-4E5F538D8E79}"/>
          </ac:graphicFrameMkLst>
        </pc:graphicFrameChg>
      </pc:sldChg>
      <pc:sldChg chg="delSp modSp add mod ord">
        <pc:chgData name="Bhagat Sai Reddy Saripalli" userId="8a65c6ec232301e5" providerId="LiveId" clId="{6A7D20FB-7C00-4879-B515-6617C8D713F3}" dt="2025-03-28T03:53:28.793" v="418" actId="20577"/>
        <pc:sldMkLst>
          <pc:docMk/>
          <pc:sldMk cId="3664629550" sldId="307"/>
        </pc:sldMkLst>
        <pc:spChg chg="mod">
          <ac:chgData name="Bhagat Sai Reddy Saripalli" userId="8a65c6ec232301e5" providerId="LiveId" clId="{6A7D20FB-7C00-4879-B515-6617C8D713F3}" dt="2025-03-28T03:53:28.793" v="418" actId="20577"/>
          <ac:spMkLst>
            <pc:docMk/>
            <pc:sldMk cId="3664629550" sldId="307"/>
            <ac:spMk id="6" creationId="{5D3BA81C-6D0F-5B97-49EA-BF914FBEAA5A}"/>
          </ac:spMkLst>
        </pc:spChg>
      </pc:sldChg>
      <pc:sldChg chg="addSp delSp modSp add mod modAnim">
        <pc:chgData name="Bhagat Sai Reddy Saripalli" userId="8a65c6ec232301e5" providerId="LiveId" clId="{6A7D20FB-7C00-4879-B515-6617C8D713F3}" dt="2025-03-28T04:07:01.041" v="1004" actId="20577"/>
        <pc:sldMkLst>
          <pc:docMk/>
          <pc:sldMk cId="369297383" sldId="308"/>
        </pc:sldMkLst>
        <pc:spChg chg="mod">
          <ac:chgData name="Bhagat Sai Reddy Saripalli" userId="8a65c6ec232301e5" providerId="LiveId" clId="{6A7D20FB-7C00-4879-B515-6617C8D713F3}" dt="2025-03-28T03:59:13.166" v="620" actId="20577"/>
          <ac:spMkLst>
            <pc:docMk/>
            <pc:sldMk cId="369297383" sldId="308"/>
            <ac:spMk id="2" creationId="{93FA8B91-D407-3F40-570C-A0F1923F04F3}"/>
          </ac:spMkLst>
        </pc:spChg>
        <pc:spChg chg="add mod">
          <ac:chgData name="Bhagat Sai Reddy Saripalli" userId="8a65c6ec232301e5" providerId="LiveId" clId="{6A7D20FB-7C00-4879-B515-6617C8D713F3}" dt="2025-03-28T04:00:10.062" v="677" actId="1076"/>
          <ac:spMkLst>
            <pc:docMk/>
            <pc:sldMk cId="369297383" sldId="308"/>
            <ac:spMk id="3" creationId="{271168E0-94D8-0F15-C32B-2389B8B07054}"/>
          </ac:spMkLst>
        </pc:spChg>
        <pc:spChg chg="add mod">
          <ac:chgData name="Bhagat Sai Reddy Saripalli" userId="8a65c6ec232301e5" providerId="LiveId" clId="{6A7D20FB-7C00-4879-B515-6617C8D713F3}" dt="2025-03-28T04:07:01.041" v="1004" actId="20577"/>
          <ac:spMkLst>
            <pc:docMk/>
            <pc:sldMk cId="369297383" sldId="308"/>
            <ac:spMk id="5" creationId="{9B534C99-E9F1-B45E-9093-712371C18345}"/>
          </ac:spMkLst>
        </pc:spChg>
        <pc:spChg chg="add mod">
          <ac:chgData name="Bhagat Sai Reddy Saripalli" userId="8a65c6ec232301e5" providerId="LiveId" clId="{6A7D20FB-7C00-4879-B515-6617C8D713F3}" dt="2025-03-28T04:02:21.705" v="828" actId="1076"/>
          <ac:spMkLst>
            <pc:docMk/>
            <pc:sldMk cId="369297383" sldId="308"/>
            <ac:spMk id="7" creationId="{380F55EC-38EC-66D9-D848-20B88782BFA2}"/>
          </ac:spMkLst>
        </pc:spChg>
        <pc:spChg chg="add mod">
          <ac:chgData name="Bhagat Sai Reddy Saripalli" userId="8a65c6ec232301e5" providerId="LiveId" clId="{6A7D20FB-7C00-4879-B515-6617C8D713F3}" dt="2025-03-28T04:05:18.191" v="883" actId="20577"/>
          <ac:spMkLst>
            <pc:docMk/>
            <pc:sldMk cId="369297383" sldId="308"/>
            <ac:spMk id="9" creationId="{2782A2B2-11D4-4B6D-8C1C-BF310D66AB92}"/>
          </ac:spMkLst>
        </pc:spChg>
        <pc:spChg chg="mod">
          <ac:chgData name="Bhagat Sai Reddy Saripalli" userId="8a65c6ec232301e5" providerId="LiveId" clId="{6A7D20FB-7C00-4879-B515-6617C8D713F3}" dt="2025-03-28T04:01:22.835" v="731" actId="1076"/>
          <ac:spMkLst>
            <pc:docMk/>
            <pc:sldMk cId="369297383" sldId="308"/>
            <ac:spMk id="11" creationId="{E6E8E336-E52C-C2D2-5502-1188D2E090FD}"/>
          </ac:spMkLst>
        </pc:spChg>
        <pc:picChg chg="mod">
          <ac:chgData name="Bhagat Sai Reddy Saripalli" userId="8a65c6ec232301e5" providerId="LiveId" clId="{6A7D20FB-7C00-4879-B515-6617C8D713F3}" dt="2025-03-28T03:59:20.759" v="622" actId="1076"/>
          <ac:picMkLst>
            <pc:docMk/>
            <pc:sldMk cId="369297383" sldId="308"/>
            <ac:picMk id="4" creationId="{7C2253B5-1778-CCE6-FCCF-D406FF8D4EE3}"/>
          </ac:picMkLst>
        </pc:picChg>
      </pc:sldChg>
      <pc:sldChg chg="addSp delSp modSp add mod ord addAnim delAnim modAnim">
        <pc:chgData name="Bhagat Sai Reddy Saripalli" userId="8a65c6ec232301e5" providerId="LiveId" clId="{6A7D20FB-7C00-4879-B515-6617C8D713F3}" dt="2025-04-25T03:12:19.393" v="5582"/>
        <pc:sldMkLst>
          <pc:docMk/>
          <pc:sldMk cId="3344600070" sldId="309"/>
        </pc:sldMkLst>
        <pc:spChg chg="add mod">
          <ac:chgData name="Bhagat Sai Reddy Saripalli" userId="8a65c6ec232301e5" providerId="LiveId" clId="{6A7D20FB-7C00-4879-B515-6617C8D713F3}" dt="2025-04-25T02:57:58.668" v="5028" actId="1076"/>
          <ac:spMkLst>
            <pc:docMk/>
            <pc:sldMk cId="3344600070" sldId="309"/>
            <ac:spMk id="3" creationId="{1070D663-27D7-C17C-D4D5-A0B8B181024D}"/>
          </ac:spMkLst>
        </pc:spChg>
        <pc:spChg chg="mod">
          <ac:chgData name="Bhagat Sai Reddy Saripalli" userId="8a65c6ec232301e5" providerId="LiveId" clId="{6A7D20FB-7C00-4879-B515-6617C8D713F3}" dt="2025-04-25T03:12:07.250" v="5578" actId="20577"/>
          <ac:spMkLst>
            <pc:docMk/>
            <pc:sldMk cId="3344600070" sldId="309"/>
            <ac:spMk id="5" creationId="{6F57BDAF-BA1C-A013-BCB7-5AFEDD99F15A}"/>
          </ac:spMkLst>
        </pc:spChg>
        <pc:spChg chg="add del mod">
          <ac:chgData name="Bhagat Sai Reddy Saripalli" userId="8a65c6ec232301e5" providerId="LiveId" clId="{6A7D20FB-7C00-4879-B515-6617C8D713F3}" dt="2025-04-25T03:11:36.801" v="5475" actId="478"/>
          <ac:spMkLst>
            <pc:docMk/>
            <pc:sldMk cId="3344600070" sldId="309"/>
            <ac:spMk id="6" creationId="{B145DB15-52F4-5FDF-97C8-37E380C078C3}"/>
          </ac:spMkLst>
        </pc:spChg>
        <pc:spChg chg="add del mod">
          <ac:chgData name="Bhagat Sai Reddy Saripalli" userId="8a65c6ec232301e5" providerId="LiveId" clId="{6A7D20FB-7C00-4879-B515-6617C8D713F3}" dt="2025-04-25T03:12:18.880" v="5581" actId="478"/>
          <ac:spMkLst>
            <pc:docMk/>
            <pc:sldMk cId="3344600070" sldId="309"/>
            <ac:spMk id="7" creationId="{8F3DAAAC-10FE-B48F-2F03-CEF5852E8FF3}"/>
          </ac:spMkLst>
        </pc:spChg>
        <pc:spChg chg="add mod">
          <ac:chgData name="Bhagat Sai Reddy Saripalli" userId="8a65c6ec232301e5" providerId="LiveId" clId="{6A7D20FB-7C00-4879-B515-6617C8D713F3}" dt="2025-04-25T03:12:16.679" v="5579"/>
          <ac:spMkLst>
            <pc:docMk/>
            <pc:sldMk cId="3344600070" sldId="309"/>
            <ac:spMk id="8" creationId="{5A1F189D-2796-CFDF-1674-5D0D53215A89}"/>
          </ac:spMkLst>
        </pc:spChg>
        <pc:spChg chg="add mod">
          <ac:chgData name="Bhagat Sai Reddy Saripalli" userId="8a65c6ec232301e5" providerId="LiveId" clId="{6A7D20FB-7C00-4879-B515-6617C8D713F3}" dt="2025-04-25T03:12:19.393" v="5582"/>
          <ac:spMkLst>
            <pc:docMk/>
            <pc:sldMk cId="3344600070" sldId="309"/>
            <ac:spMk id="9" creationId="{D4E1FA83-063F-3398-17BC-CE7DB46B9E18}"/>
          </ac:spMkLst>
        </pc:spChg>
        <pc:spChg chg="mod">
          <ac:chgData name="Bhagat Sai Reddy Saripalli" userId="8a65c6ec232301e5" providerId="LiveId" clId="{6A7D20FB-7C00-4879-B515-6617C8D713F3}" dt="2025-04-25T03:10:18.822" v="5427" actId="20577"/>
          <ac:spMkLst>
            <pc:docMk/>
            <pc:sldMk cId="3344600070" sldId="309"/>
            <ac:spMk id="11" creationId="{6FE7D5F0-37F0-0FD2-BE48-4A889B1D62DA}"/>
          </ac:spMkLst>
        </pc:spChg>
      </pc:sldChg>
      <pc:sldChg chg="addSp delSp modSp add mod ord">
        <pc:chgData name="Bhagat Sai Reddy Saripalli" userId="8a65c6ec232301e5" providerId="LiveId" clId="{6A7D20FB-7C00-4879-B515-6617C8D713F3}" dt="2025-03-28T04:35:39.870" v="1454" actId="1076"/>
        <pc:sldMkLst>
          <pc:docMk/>
          <pc:sldMk cId="1112546723" sldId="310"/>
        </pc:sldMkLst>
        <pc:spChg chg="mod">
          <ac:chgData name="Bhagat Sai Reddy Saripalli" userId="8a65c6ec232301e5" providerId="LiveId" clId="{6A7D20FB-7C00-4879-B515-6617C8D713F3}" dt="2025-03-28T04:34:44.828" v="1404" actId="20577"/>
          <ac:spMkLst>
            <pc:docMk/>
            <pc:sldMk cId="1112546723" sldId="310"/>
            <ac:spMk id="2" creationId="{E83633ED-5349-2A85-2ECD-5F5B8E5DBBD0}"/>
          </ac:spMkLst>
        </pc:spChg>
        <pc:spChg chg="mod">
          <ac:chgData name="Bhagat Sai Reddy Saripalli" userId="8a65c6ec232301e5" providerId="LiveId" clId="{6A7D20FB-7C00-4879-B515-6617C8D713F3}" dt="2025-03-28T04:35:38.160" v="1453" actId="1076"/>
          <ac:spMkLst>
            <pc:docMk/>
            <pc:sldMk cId="1112546723" sldId="310"/>
            <ac:spMk id="6" creationId="{E33C6DAD-145B-7110-C3B0-3A1F75963711}"/>
          </ac:spMkLst>
        </pc:spChg>
        <pc:picChg chg="add mod">
          <ac:chgData name="Bhagat Sai Reddy Saripalli" userId="8a65c6ec232301e5" providerId="LiveId" clId="{6A7D20FB-7C00-4879-B515-6617C8D713F3}" dt="2025-03-28T04:35:39.870" v="1454" actId="1076"/>
          <ac:picMkLst>
            <pc:docMk/>
            <pc:sldMk cId="1112546723" sldId="310"/>
            <ac:picMk id="8" creationId="{F18EF236-6607-0A7F-8104-E0754B4581D5}"/>
          </ac:picMkLst>
        </pc:picChg>
      </pc:sldChg>
      <pc:sldChg chg="addSp delSp modSp add mod ord">
        <pc:chgData name="Bhagat Sai Reddy Saripalli" userId="8a65c6ec232301e5" providerId="LiveId" clId="{6A7D20FB-7C00-4879-B515-6617C8D713F3}" dt="2025-03-28T04:38:07.814" v="1555"/>
        <pc:sldMkLst>
          <pc:docMk/>
          <pc:sldMk cId="3433585078" sldId="311"/>
        </pc:sldMkLst>
        <pc:spChg chg="mod">
          <ac:chgData name="Bhagat Sai Reddy Saripalli" userId="8a65c6ec232301e5" providerId="LiveId" clId="{6A7D20FB-7C00-4879-B515-6617C8D713F3}" dt="2025-03-28T04:35:47.769" v="1465" actId="20577"/>
          <ac:spMkLst>
            <pc:docMk/>
            <pc:sldMk cId="3433585078" sldId="311"/>
            <ac:spMk id="2" creationId="{53A38090-0989-FC2C-728B-2F0EFC0BF45F}"/>
          </ac:spMkLst>
        </pc:spChg>
        <pc:picChg chg="add mod">
          <ac:chgData name="Bhagat Sai Reddy Saripalli" userId="8a65c6ec232301e5" providerId="LiveId" clId="{6A7D20FB-7C00-4879-B515-6617C8D713F3}" dt="2025-03-28T04:36:31.913" v="1470" actId="1076"/>
          <ac:picMkLst>
            <pc:docMk/>
            <pc:sldMk cId="3433585078" sldId="311"/>
            <ac:picMk id="4" creationId="{83906DBD-9C7E-471C-9756-AD9507EE6EA5}"/>
          </ac:picMkLst>
        </pc:picChg>
      </pc:sldChg>
      <pc:sldChg chg="modSp add mod">
        <pc:chgData name="Bhagat Sai Reddy Saripalli" userId="8a65c6ec232301e5" providerId="LiveId" clId="{6A7D20FB-7C00-4879-B515-6617C8D713F3}" dt="2025-03-28T04:41:38.970" v="1595" actId="207"/>
        <pc:sldMkLst>
          <pc:docMk/>
          <pc:sldMk cId="3265203126" sldId="312"/>
        </pc:sldMkLst>
        <pc:spChg chg="mod">
          <ac:chgData name="Bhagat Sai Reddy Saripalli" userId="8a65c6ec232301e5" providerId="LiveId" clId="{6A7D20FB-7C00-4879-B515-6617C8D713F3}" dt="2025-03-28T04:37:14.527" v="1489" actId="20577"/>
          <ac:spMkLst>
            <pc:docMk/>
            <pc:sldMk cId="3265203126" sldId="312"/>
            <ac:spMk id="2" creationId="{4A36A5D4-1D03-7107-A461-6C4CA137EDCC}"/>
          </ac:spMkLst>
        </pc:spChg>
        <pc:spChg chg="mod">
          <ac:chgData name="Bhagat Sai Reddy Saripalli" userId="8a65c6ec232301e5" providerId="LiveId" clId="{6A7D20FB-7C00-4879-B515-6617C8D713F3}" dt="2025-03-28T04:41:38.970" v="1595" actId="207"/>
          <ac:spMkLst>
            <pc:docMk/>
            <pc:sldMk cId="3265203126" sldId="312"/>
            <ac:spMk id="10" creationId="{EB75DFFF-84B4-3BA2-B6A6-1543C40A458C}"/>
          </ac:spMkLst>
        </pc:spChg>
        <pc:graphicFrameChg chg="mod modGraphic">
          <ac:chgData name="Bhagat Sai Reddy Saripalli" userId="8a65c6ec232301e5" providerId="LiveId" clId="{6A7D20FB-7C00-4879-B515-6617C8D713F3}" dt="2025-03-28T04:40:33.627" v="1584" actId="207"/>
          <ac:graphicFrameMkLst>
            <pc:docMk/>
            <pc:sldMk cId="3265203126" sldId="312"/>
            <ac:graphicFrameMk id="5" creationId="{5647BA9C-5013-38D3-2D0E-C7C7ED7A2516}"/>
          </ac:graphicFrameMkLst>
        </pc:graphicFrameChg>
      </pc:sldChg>
      <pc:sldChg chg="addSp delSp modSp add mod ord">
        <pc:chgData name="Bhagat Sai Reddy Saripalli" userId="8a65c6ec232301e5" providerId="LiveId" clId="{6A7D20FB-7C00-4879-B515-6617C8D713F3}" dt="2025-03-28T04:38:03.415" v="1553" actId="1076"/>
        <pc:sldMkLst>
          <pc:docMk/>
          <pc:sldMk cId="3506414394" sldId="313"/>
        </pc:sldMkLst>
        <pc:spChg chg="mod">
          <ac:chgData name="Bhagat Sai Reddy Saripalli" userId="8a65c6ec232301e5" providerId="LiveId" clId="{6A7D20FB-7C00-4879-B515-6617C8D713F3}" dt="2025-03-28T04:37:23.940" v="1494" actId="20577"/>
          <ac:spMkLst>
            <pc:docMk/>
            <pc:sldMk cId="3506414394" sldId="313"/>
            <ac:spMk id="2" creationId="{5C0F2DF7-5EC1-39F5-6C72-7D9CA999E9D4}"/>
          </ac:spMkLst>
        </pc:spChg>
        <pc:spChg chg="mod">
          <ac:chgData name="Bhagat Sai Reddy Saripalli" userId="8a65c6ec232301e5" providerId="LiveId" clId="{6A7D20FB-7C00-4879-B515-6617C8D713F3}" dt="2025-03-28T04:38:00.670" v="1552" actId="20577"/>
          <ac:spMkLst>
            <pc:docMk/>
            <pc:sldMk cId="3506414394" sldId="313"/>
            <ac:spMk id="6" creationId="{038D3DA4-7744-540F-140A-F2A8C04BF930}"/>
          </ac:spMkLst>
        </pc:spChg>
        <pc:picChg chg="add mod">
          <ac:chgData name="Bhagat Sai Reddy Saripalli" userId="8a65c6ec232301e5" providerId="LiveId" clId="{6A7D20FB-7C00-4879-B515-6617C8D713F3}" dt="2025-03-28T04:38:03.415" v="1553" actId="1076"/>
          <ac:picMkLst>
            <pc:docMk/>
            <pc:sldMk cId="3506414394" sldId="313"/>
            <ac:picMk id="4" creationId="{58F4BBBA-0B51-C6E5-32F3-28023CCCB232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45:12.982" v="1651" actId="313"/>
        <pc:sldMkLst>
          <pc:docMk/>
          <pc:sldMk cId="107744590" sldId="314"/>
        </pc:sldMkLst>
        <pc:spChg chg="mod">
          <ac:chgData name="Bhagat Sai Reddy Saripalli" userId="8a65c6ec232301e5" providerId="LiveId" clId="{6A7D20FB-7C00-4879-B515-6617C8D713F3}" dt="2025-03-28T04:45:12.982" v="1651" actId="313"/>
          <ac:spMkLst>
            <pc:docMk/>
            <pc:sldMk cId="107744590" sldId="314"/>
            <ac:spMk id="2" creationId="{9A72C7FD-CF99-1207-2758-F378694AA286}"/>
          </ac:spMkLst>
        </pc:spChg>
        <pc:spChg chg="add mod">
          <ac:chgData name="Bhagat Sai Reddy Saripalli" userId="8a65c6ec232301e5" providerId="LiveId" clId="{6A7D20FB-7C00-4879-B515-6617C8D713F3}" dt="2025-03-28T04:42:44.560" v="1628" actId="1076"/>
          <ac:spMkLst>
            <pc:docMk/>
            <pc:sldMk cId="107744590" sldId="314"/>
            <ac:spMk id="5" creationId="{032B8043-EFE3-CD97-0839-6A2320773A97}"/>
          </ac:spMkLst>
        </pc:spChg>
        <pc:spChg chg="add mod">
          <ac:chgData name="Bhagat Sai Reddy Saripalli" userId="8a65c6ec232301e5" providerId="LiveId" clId="{6A7D20FB-7C00-4879-B515-6617C8D713F3}" dt="2025-03-28T04:42:47.605" v="1629" actId="1076"/>
          <ac:spMkLst>
            <pc:docMk/>
            <pc:sldMk cId="107744590" sldId="314"/>
            <ac:spMk id="8" creationId="{34410AFF-02CD-EDE4-EB75-587287A9A379}"/>
          </ac:spMkLst>
        </pc:spChg>
        <pc:graphicFrameChg chg="add mod modGraphic">
          <ac:chgData name="Bhagat Sai Reddy Saripalli" userId="8a65c6ec232301e5" providerId="LiveId" clId="{6A7D20FB-7C00-4879-B515-6617C8D713F3}" dt="2025-03-28T04:41:06.046" v="1593" actId="207"/>
          <ac:graphicFrameMkLst>
            <pc:docMk/>
            <pc:sldMk cId="107744590" sldId="314"/>
            <ac:graphicFrameMk id="3" creationId="{EDD434B5-CE6D-89B5-4556-F406B0E00113}"/>
          </ac:graphicFrameMkLst>
        </pc:graphicFrameChg>
        <pc:graphicFrameChg chg="add mod modGraphic">
          <ac:chgData name="Bhagat Sai Reddy Saripalli" userId="8a65c6ec232301e5" providerId="LiveId" clId="{6A7D20FB-7C00-4879-B515-6617C8D713F3}" dt="2025-03-28T04:42:54.032" v="1630" actId="1076"/>
          <ac:graphicFrameMkLst>
            <pc:docMk/>
            <pc:sldMk cId="107744590" sldId="314"/>
            <ac:graphicFrameMk id="7" creationId="{D6328DE9-0919-AF24-4A35-300106580556}"/>
          </ac:graphicFrameMkLst>
        </pc:graphicFrameChg>
      </pc:sldChg>
      <pc:sldChg chg="addSp delSp modSp add mod ord">
        <pc:chgData name="Bhagat Sai Reddy Saripalli" userId="8a65c6ec232301e5" providerId="LiveId" clId="{6A7D20FB-7C00-4879-B515-6617C8D713F3}" dt="2025-03-28T04:43:54.508" v="1640" actId="1076"/>
        <pc:sldMkLst>
          <pc:docMk/>
          <pc:sldMk cId="973763257" sldId="315"/>
        </pc:sldMkLst>
        <pc:spChg chg="mod">
          <ac:chgData name="Bhagat Sai Reddy Saripalli" userId="8a65c6ec232301e5" providerId="LiveId" clId="{6A7D20FB-7C00-4879-B515-6617C8D713F3}" dt="2025-03-28T04:43:06.135" v="1635" actId="20577"/>
          <ac:spMkLst>
            <pc:docMk/>
            <pc:sldMk cId="973763257" sldId="315"/>
            <ac:spMk id="2" creationId="{786EBD06-7E6A-335B-FD5D-26CB45E7FD4A}"/>
          </ac:spMkLst>
        </pc:spChg>
        <pc:picChg chg="add mod">
          <ac:chgData name="Bhagat Sai Reddy Saripalli" userId="8a65c6ec232301e5" providerId="LiveId" clId="{6A7D20FB-7C00-4879-B515-6617C8D713F3}" dt="2025-03-28T04:43:54.508" v="1640" actId="1076"/>
          <ac:picMkLst>
            <pc:docMk/>
            <pc:sldMk cId="973763257" sldId="315"/>
            <ac:picMk id="5" creationId="{7A0EEE86-277D-643A-32D9-7C3D4A015430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45:09.828" v="1650" actId="313"/>
        <pc:sldMkLst>
          <pc:docMk/>
          <pc:sldMk cId="580671870" sldId="316"/>
        </pc:sldMkLst>
        <pc:spChg chg="mod">
          <ac:chgData name="Bhagat Sai Reddy Saripalli" userId="8a65c6ec232301e5" providerId="LiveId" clId="{6A7D20FB-7C00-4879-B515-6617C8D713F3}" dt="2025-03-28T04:45:09.828" v="1650" actId="313"/>
          <ac:spMkLst>
            <pc:docMk/>
            <pc:sldMk cId="580671870" sldId="316"/>
            <ac:spMk id="2" creationId="{1C8E25C4-C5A5-E305-5906-474D23F8801C}"/>
          </ac:spMkLst>
        </pc:spChg>
        <pc:picChg chg="add mod">
          <ac:chgData name="Bhagat Sai Reddy Saripalli" userId="8a65c6ec232301e5" providerId="LiveId" clId="{6A7D20FB-7C00-4879-B515-6617C8D713F3}" dt="2025-03-28T04:45:07.125" v="1649" actId="14100"/>
          <ac:picMkLst>
            <pc:docMk/>
            <pc:sldMk cId="580671870" sldId="316"/>
            <ac:picMk id="6" creationId="{41F23D0C-F288-7037-A9C7-00588EB6FAC5}"/>
          </ac:picMkLst>
        </pc:picChg>
      </pc:sldChg>
      <pc:sldChg chg="addSp delSp modSp add mod modAnim">
        <pc:chgData name="Bhagat Sai Reddy Saripalli" userId="8a65c6ec232301e5" providerId="LiveId" clId="{6A7D20FB-7C00-4879-B515-6617C8D713F3}" dt="2025-03-28T04:47:17.041" v="1683"/>
        <pc:sldMkLst>
          <pc:docMk/>
          <pc:sldMk cId="3353773633" sldId="317"/>
        </pc:sldMkLst>
        <pc:spChg chg="mod">
          <ac:chgData name="Bhagat Sai Reddy Saripalli" userId="8a65c6ec232301e5" providerId="LiveId" clId="{6A7D20FB-7C00-4879-B515-6617C8D713F3}" dt="2025-03-28T04:45:26.865" v="1675" actId="20577"/>
          <ac:spMkLst>
            <pc:docMk/>
            <pc:sldMk cId="3353773633" sldId="317"/>
            <ac:spMk id="2" creationId="{36FF1452-A256-E8DC-89F0-AF5C6FBBDF70}"/>
          </ac:spMkLst>
        </pc:spChg>
        <pc:picChg chg="add mod">
          <ac:chgData name="Bhagat Sai Reddy Saripalli" userId="8a65c6ec232301e5" providerId="LiveId" clId="{6A7D20FB-7C00-4879-B515-6617C8D713F3}" dt="2025-03-28T04:46:31.917" v="1682" actId="1076"/>
          <ac:picMkLst>
            <pc:docMk/>
            <pc:sldMk cId="3353773633" sldId="317"/>
            <ac:picMk id="6" creationId="{32BFB896-FE4D-AF5B-82D9-230173800F97}"/>
          </ac:picMkLst>
        </pc:picChg>
      </pc:sldChg>
      <pc:sldChg chg="modSp add del mod">
        <pc:chgData name="Bhagat Sai Reddy Saripalli" userId="8a65c6ec232301e5" providerId="LiveId" clId="{6A7D20FB-7C00-4879-B515-6617C8D713F3}" dt="2025-03-28T04:47:55.043" v="1690"/>
        <pc:sldMkLst>
          <pc:docMk/>
          <pc:sldMk cId="2148729570" sldId="318"/>
        </pc:sldMkLst>
      </pc:sldChg>
      <pc:sldChg chg="add del">
        <pc:chgData name="Bhagat Sai Reddy Saripalli" userId="8a65c6ec232301e5" providerId="LiveId" clId="{6A7D20FB-7C00-4879-B515-6617C8D713F3}" dt="2025-03-28T04:48:04.944" v="1692"/>
        <pc:sldMkLst>
          <pc:docMk/>
          <pc:sldMk cId="3795965785" sldId="318"/>
        </pc:sldMkLst>
      </pc:sldChg>
      <pc:sldChg chg="addSp delSp modSp add mod">
        <pc:chgData name="Bhagat Sai Reddy Saripalli" userId="8a65c6ec232301e5" providerId="LiveId" clId="{6A7D20FB-7C00-4879-B515-6617C8D713F3}" dt="2025-03-28T04:50:04.106" v="1751" actId="20577"/>
        <pc:sldMkLst>
          <pc:docMk/>
          <pc:sldMk cId="3822882446" sldId="318"/>
        </pc:sldMkLst>
        <pc:spChg chg="mod">
          <ac:chgData name="Bhagat Sai Reddy Saripalli" userId="8a65c6ec232301e5" providerId="LiveId" clId="{6A7D20FB-7C00-4879-B515-6617C8D713F3}" dt="2025-03-28T04:49:39.129" v="1714" actId="20577"/>
          <ac:spMkLst>
            <pc:docMk/>
            <pc:sldMk cId="3822882446" sldId="318"/>
            <ac:spMk id="2" creationId="{9DF8734E-4F22-95A6-7E97-7B056F84CD7A}"/>
          </ac:spMkLst>
        </pc:spChg>
        <pc:spChg chg="mod">
          <ac:chgData name="Bhagat Sai Reddy Saripalli" userId="8a65c6ec232301e5" providerId="LiveId" clId="{6A7D20FB-7C00-4879-B515-6617C8D713F3}" dt="2025-03-28T04:50:04.106" v="1751" actId="20577"/>
          <ac:spMkLst>
            <pc:docMk/>
            <pc:sldMk cId="3822882446" sldId="318"/>
            <ac:spMk id="6" creationId="{676A74CB-57C5-36DF-C2DB-AC03158EA229}"/>
          </ac:spMkLst>
        </pc:spChg>
        <pc:picChg chg="add mod">
          <ac:chgData name="Bhagat Sai Reddy Saripalli" userId="8a65c6ec232301e5" providerId="LiveId" clId="{6A7D20FB-7C00-4879-B515-6617C8D713F3}" dt="2025-03-28T04:49:35.893" v="1709" actId="1076"/>
          <ac:picMkLst>
            <pc:docMk/>
            <pc:sldMk cId="3822882446" sldId="318"/>
            <ac:picMk id="5" creationId="{A44A0E2D-357C-77F2-DD7D-35D0D3937764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4:55:03.605" v="2071" actId="20577"/>
        <pc:sldMkLst>
          <pc:docMk/>
          <pc:sldMk cId="1547879906" sldId="319"/>
        </pc:sldMkLst>
        <pc:spChg chg="add mod">
          <ac:chgData name="Bhagat Sai Reddy Saripalli" userId="8a65c6ec232301e5" providerId="LiveId" clId="{6A7D20FB-7C00-4879-B515-6617C8D713F3}" dt="2025-03-28T04:52:15.859" v="1799" actId="1076"/>
          <ac:spMkLst>
            <pc:docMk/>
            <pc:sldMk cId="1547879906" sldId="319"/>
            <ac:spMk id="3" creationId="{E20474C4-18C7-CE3F-EC4F-B3EFC8DA4919}"/>
          </ac:spMkLst>
        </pc:spChg>
        <pc:spChg chg="add mod">
          <ac:chgData name="Bhagat Sai Reddy Saripalli" userId="8a65c6ec232301e5" providerId="LiveId" clId="{6A7D20FB-7C00-4879-B515-6617C8D713F3}" dt="2025-03-28T04:52:39.076" v="1852" actId="20577"/>
          <ac:spMkLst>
            <pc:docMk/>
            <pc:sldMk cId="1547879906" sldId="319"/>
            <ac:spMk id="4" creationId="{6BA20498-29A3-9365-B819-64C58EF1EEED}"/>
          </ac:spMkLst>
        </pc:spChg>
        <pc:spChg chg="mod">
          <ac:chgData name="Bhagat Sai Reddy Saripalli" userId="8a65c6ec232301e5" providerId="LiveId" clId="{6A7D20FB-7C00-4879-B515-6617C8D713F3}" dt="2025-03-28T04:52:11.802" v="1798" actId="1076"/>
          <ac:spMkLst>
            <pc:docMk/>
            <pc:sldMk cId="1547879906" sldId="319"/>
            <ac:spMk id="6" creationId="{B07E5943-C21F-39C5-3FA2-6DD918C36AC4}"/>
          </ac:spMkLst>
        </pc:spChg>
        <pc:spChg chg="add mod">
          <ac:chgData name="Bhagat Sai Reddy Saripalli" userId="8a65c6ec232301e5" providerId="LiveId" clId="{6A7D20FB-7C00-4879-B515-6617C8D713F3}" dt="2025-03-28T04:52:59.092" v="1868" actId="20577"/>
          <ac:spMkLst>
            <pc:docMk/>
            <pc:sldMk cId="1547879906" sldId="319"/>
            <ac:spMk id="7" creationId="{BE539097-DC5F-11B1-C7A5-707C94A830CF}"/>
          </ac:spMkLst>
        </pc:spChg>
        <pc:spChg chg="add mod">
          <ac:chgData name="Bhagat Sai Reddy Saripalli" userId="8a65c6ec232301e5" providerId="LiveId" clId="{6A7D20FB-7C00-4879-B515-6617C8D713F3}" dt="2025-03-28T04:52:54.155" v="1854" actId="1076"/>
          <ac:spMkLst>
            <pc:docMk/>
            <pc:sldMk cId="1547879906" sldId="319"/>
            <ac:spMk id="8" creationId="{3B0F79E2-2030-8EED-BE46-47C352EBB836}"/>
          </ac:spMkLst>
        </pc:spChg>
        <pc:spChg chg="add mod">
          <ac:chgData name="Bhagat Sai Reddy Saripalli" userId="8a65c6ec232301e5" providerId="LiveId" clId="{6A7D20FB-7C00-4879-B515-6617C8D713F3}" dt="2025-03-28T04:53:43.442" v="1947" actId="20577"/>
          <ac:spMkLst>
            <pc:docMk/>
            <pc:sldMk cId="1547879906" sldId="319"/>
            <ac:spMk id="9" creationId="{B2D7DACD-7358-25BF-108C-78F43CA733A5}"/>
          </ac:spMkLst>
        </pc:spChg>
        <pc:spChg chg="add mod">
          <ac:chgData name="Bhagat Sai Reddy Saripalli" userId="8a65c6ec232301e5" providerId="LiveId" clId="{6A7D20FB-7C00-4879-B515-6617C8D713F3}" dt="2025-03-28T04:54:50.769" v="2034" actId="20577"/>
          <ac:spMkLst>
            <pc:docMk/>
            <pc:sldMk cId="1547879906" sldId="319"/>
            <ac:spMk id="13" creationId="{BC1741DE-087B-E61D-E374-F010F10F0082}"/>
          </ac:spMkLst>
        </pc:spChg>
        <pc:spChg chg="add mod">
          <ac:chgData name="Bhagat Sai Reddy Saripalli" userId="8a65c6ec232301e5" providerId="LiveId" clId="{6A7D20FB-7C00-4879-B515-6617C8D713F3}" dt="2025-03-28T04:54:26.190" v="1961" actId="1076"/>
          <ac:spMkLst>
            <pc:docMk/>
            <pc:sldMk cId="1547879906" sldId="319"/>
            <ac:spMk id="14" creationId="{A6885DDD-A3AF-71B0-D743-0186C7321E04}"/>
          </ac:spMkLst>
        </pc:spChg>
        <pc:spChg chg="add mod">
          <ac:chgData name="Bhagat Sai Reddy Saripalli" userId="8a65c6ec232301e5" providerId="LiveId" clId="{6A7D20FB-7C00-4879-B515-6617C8D713F3}" dt="2025-03-28T04:55:03.605" v="2071" actId="20577"/>
          <ac:spMkLst>
            <pc:docMk/>
            <pc:sldMk cId="1547879906" sldId="319"/>
            <ac:spMk id="15" creationId="{95443E14-BD7C-FA6D-F896-A3BE01830464}"/>
          </ac:spMkLst>
        </pc:spChg>
      </pc:sldChg>
      <pc:sldChg chg="addSp delSp modSp add mod modAnim">
        <pc:chgData name="Bhagat Sai Reddy Saripalli" userId="8a65c6ec232301e5" providerId="LiveId" clId="{6A7D20FB-7C00-4879-B515-6617C8D713F3}" dt="2025-03-28T05:13:31.177" v="2464" actId="1076"/>
        <pc:sldMkLst>
          <pc:docMk/>
          <pc:sldMk cId="2521918081" sldId="320"/>
        </pc:sldMkLst>
        <pc:spChg chg="mod">
          <ac:chgData name="Bhagat Sai Reddy Saripalli" userId="8a65c6ec232301e5" providerId="LiveId" clId="{6A7D20FB-7C00-4879-B515-6617C8D713F3}" dt="2025-03-28T04:53:59.730" v="1959" actId="20577"/>
          <ac:spMkLst>
            <pc:docMk/>
            <pc:sldMk cId="2521918081" sldId="320"/>
            <ac:spMk id="2" creationId="{653C1401-40A2-8F39-1534-08C0A6DACF66}"/>
          </ac:spMkLst>
        </pc:spChg>
        <pc:spChg chg="add mod">
          <ac:chgData name="Bhagat Sai Reddy Saripalli" userId="8a65c6ec232301e5" providerId="LiveId" clId="{6A7D20FB-7C00-4879-B515-6617C8D713F3}" dt="2025-03-28T05:06:25.475" v="2446" actId="20577"/>
          <ac:spMkLst>
            <pc:docMk/>
            <pc:sldMk cId="2521918081" sldId="320"/>
            <ac:spMk id="11" creationId="{914A555D-B620-6E32-E3EF-766DA675A1F9}"/>
          </ac:spMkLst>
        </pc:spChg>
        <pc:spChg chg="add mod">
          <ac:chgData name="Bhagat Sai Reddy Saripalli" userId="8a65c6ec232301e5" providerId="LiveId" clId="{6A7D20FB-7C00-4879-B515-6617C8D713F3}" dt="2025-03-28T05:13:31.177" v="2464" actId="1076"/>
          <ac:spMkLst>
            <pc:docMk/>
            <pc:sldMk cId="2521918081" sldId="320"/>
            <ac:spMk id="12" creationId="{A3EC8B52-19E3-487F-6E20-4446D1712FE2}"/>
          </ac:spMkLst>
        </pc:spChg>
        <pc:picChg chg="add mod">
          <ac:chgData name="Bhagat Sai Reddy Saripalli" userId="8a65c6ec232301e5" providerId="LiveId" clId="{6A7D20FB-7C00-4879-B515-6617C8D713F3}" dt="2025-03-28T04:56:23.158" v="2084" actId="1076"/>
          <ac:picMkLst>
            <pc:docMk/>
            <pc:sldMk cId="2521918081" sldId="320"/>
            <ac:picMk id="10" creationId="{27AE171E-22B9-B4A3-003E-05D9D2A67DB3}"/>
          </ac:picMkLst>
        </pc:picChg>
      </pc:sldChg>
      <pc:sldChg chg="addSp delSp modSp add mod delAnim">
        <pc:chgData name="Bhagat Sai Reddy Saripalli" userId="8a65c6ec232301e5" providerId="LiveId" clId="{6A7D20FB-7C00-4879-B515-6617C8D713F3}" dt="2025-03-28T04:58:52.081" v="2218" actId="14100"/>
        <pc:sldMkLst>
          <pc:docMk/>
          <pc:sldMk cId="1706281403" sldId="321"/>
        </pc:sldMkLst>
        <pc:spChg chg="mod">
          <ac:chgData name="Bhagat Sai Reddy Saripalli" userId="8a65c6ec232301e5" providerId="LiveId" clId="{6A7D20FB-7C00-4879-B515-6617C8D713F3}" dt="2025-03-28T04:57:56.650" v="2212" actId="20577"/>
          <ac:spMkLst>
            <pc:docMk/>
            <pc:sldMk cId="1706281403" sldId="321"/>
            <ac:spMk id="2" creationId="{A8D57983-E674-FFC1-CE04-FADC18F17C2F}"/>
          </ac:spMkLst>
        </pc:spChg>
        <pc:picChg chg="add mod">
          <ac:chgData name="Bhagat Sai Reddy Saripalli" userId="8a65c6ec232301e5" providerId="LiveId" clId="{6A7D20FB-7C00-4879-B515-6617C8D713F3}" dt="2025-03-28T04:58:52.081" v="2218" actId="14100"/>
          <ac:picMkLst>
            <pc:docMk/>
            <pc:sldMk cId="1706281403" sldId="321"/>
            <ac:picMk id="4" creationId="{83050387-78FF-6056-8B7C-714EED3873CB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03:04.380" v="2243" actId="22"/>
        <pc:sldMkLst>
          <pc:docMk/>
          <pc:sldMk cId="1157407394" sldId="322"/>
        </pc:sldMkLst>
        <pc:spChg chg="mod">
          <ac:chgData name="Bhagat Sai Reddy Saripalli" userId="8a65c6ec232301e5" providerId="LiveId" clId="{6A7D20FB-7C00-4879-B515-6617C8D713F3}" dt="2025-03-28T05:00:03.296" v="2221" actId="20577"/>
          <ac:spMkLst>
            <pc:docMk/>
            <pc:sldMk cId="1157407394" sldId="322"/>
            <ac:spMk id="2" creationId="{44470455-3EC2-9526-A3F0-EFAB42CB7093}"/>
          </ac:spMkLst>
        </pc:spChg>
        <pc:spChg chg="mod">
          <ac:chgData name="Bhagat Sai Reddy Saripalli" userId="8a65c6ec232301e5" providerId="LiveId" clId="{6A7D20FB-7C00-4879-B515-6617C8D713F3}" dt="2025-03-28T05:00:29.435" v="2241" actId="20577"/>
          <ac:spMkLst>
            <pc:docMk/>
            <pc:sldMk cId="1157407394" sldId="322"/>
            <ac:spMk id="6" creationId="{CE0FF190-8990-8E0F-DFF1-7D327E7FF1A3}"/>
          </ac:spMkLst>
        </pc:spChg>
        <pc:picChg chg="add mod">
          <ac:chgData name="Bhagat Sai Reddy Saripalli" userId="8a65c6ec232301e5" providerId="LiveId" clId="{6A7D20FB-7C00-4879-B515-6617C8D713F3}" dt="2025-03-28T05:00:19.450" v="2224" actId="1076"/>
          <ac:picMkLst>
            <pc:docMk/>
            <pc:sldMk cId="1157407394" sldId="322"/>
            <ac:picMk id="4" creationId="{A1716424-B2EA-580E-638F-EC9DEDC2D094}"/>
          </ac:picMkLst>
        </pc:picChg>
      </pc:sldChg>
      <pc:sldChg chg="addSp delSp modSp add mod delAnim modAnim">
        <pc:chgData name="Bhagat Sai Reddy Saripalli" userId="8a65c6ec232301e5" providerId="LiveId" clId="{6A7D20FB-7C00-4879-B515-6617C8D713F3}" dt="2025-03-28T05:22:59.676" v="3570" actId="1076"/>
        <pc:sldMkLst>
          <pc:docMk/>
          <pc:sldMk cId="3418926481" sldId="323"/>
        </pc:sldMkLst>
        <pc:spChg chg="mod">
          <ac:chgData name="Bhagat Sai Reddy Saripalli" userId="8a65c6ec232301e5" providerId="LiveId" clId="{6A7D20FB-7C00-4879-B515-6617C8D713F3}" dt="2025-03-28T05:15:40.678" v="2489" actId="20577"/>
          <ac:spMkLst>
            <pc:docMk/>
            <pc:sldMk cId="3418926481" sldId="323"/>
            <ac:spMk id="2" creationId="{D2A07C62-13BF-D61D-35DA-DC5D71E9D48F}"/>
          </ac:spMkLst>
        </pc:spChg>
        <pc:spChg chg="add mod">
          <ac:chgData name="Bhagat Sai Reddy Saripalli" userId="8a65c6ec232301e5" providerId="LiveId" clId="{6A7D20FB-7C00-4879-B515-6617C8D713F3}" dt="2025-03-28T05:22:59.676" v="3570" actId="1076"/>
          <ac:spMkLst>
            <pc:docMk/>
            <pc:sldMk cId="3418926481" sldId="323"/>
            <ac:spMk id="10" creationId="{796C36F3-D2B3-1F49-7A40-B096AF130645}"/>
          </ac:spMkLst>
        </pc:spChg>
        <pc:picChg chg="add mod">
          <ac:chgData name="Bhagat Sai Reddy Saripalli" userId="8a65c6ec232301e5" providerId="LiveId" clId="{6A7D20FB-7C00-4879-B515-6617C8D713F3}" dt="2025-03-28T05:22:56.482" v="3569" actId="1076"/>
          <ac:picMkLst>
            <pc:docMk/>
            <pc:sldMk cId="3418926481" sldId="323"/>
            <ac:picMk id="9" creationId="{8C6176B0-EE9D-A3DA-4854-32D090683D21}"/>
          </ac:picMkLst>
        </pc:picChg>
      </pc:sldChg>
      <pc:sldChg chg="modSp add mod modAnim">
        <pc:chgData name="Bhagat Sai Reddy Saripalli" userId="8a65c6ec232301e5" providerId="LiveId" clId="{6A7D20FB-7C00-4879-B515-6617C8D713F3}" dt="2025-03-28T05:27:08.130" v="3653"/>
        <pc:sldMkLst>
          <pc:docMk/>
          <pc:sldMk cId="788496306" sldId="324"/>
        </pc:sldMkLst>
        <pc:spChg chg="mod">
          <ac:chgData name="Bhagat Sai Reddy Saripalli" userId="8a65c6ec232301e5" providerId="LiveId" clId="{6A7D20FB-7C00-4879-B515-6617C8D713F3}" dt="2025-03-28T05:24:15.098" v="3611" actId="20577"/>
          <ac:spMkLst>
            <pc:docMk/>
            <pc:sldMk cId="788496306" sldId="324"/>
            <ac:spMk id="2" creationId="{91AC0C67-B416-481C-0BFD-4E8DC309C621}"/>
          </ac:spMkLst>
        </pc:spChg>
      </pc:sldChg>
      <pc:sldChg chg="addSp modSp add mod">
        <pc:chgData name="Bhagat Sai Reddy Saripalli" userId="8a65c6ec232301e5" providerId="LiveId" clId="{6A7D20FB-7C00-4879-B515-6617C8D713F3}" dt="2025-03-28T05:23:14.621" v="3574" actId="1076"/>
        <pc:sldMkLst>
          <pc:docMk/>
          <pc:sldMk cId="2900356209" sldId="325"/>
        </pc:sldMkLst>
        <pc:spChg chg="mod">
          <ac:chgData name="Bhagat Sai Reddy Saripalli" userId="8a65c6ec232301e5" providerId="LiveId" clId="{6A7D20FB-7C00-4879-B515-6617C8D713F3}" dt="2025-03-28T05:15:44.703" v="2491" actId="20577"/>
          <ac:spMkLst>
            <pc:docMk/>
            <pc:sldMk cId="2900356209" sldId="325"/>
            <ac:spMk id="2" creationId="{0475DCE1-053A-14B8-78F8-386CF193B0D2}"/>
          </ac:spMkLst>
        </pc:spChg>
        <pc:spChg chg="add mod">
          <ac:chgData name="Bhagat Sai Reddy Saripalli" userId="8a65c6ec232301e5" providerId="LiveId" clId="{6A7D20FB-7C00-4879-B515-6617C8D713F3}" dt="2025-03-28T05:23:09.450" v="3573" actId="1076"/>
          <ac:spMkLst>
            <pc:docMk/>
            <pc:sldMk cId="2900356209" sldId="325"/>
            <ac:spMk id="3" creationId="{6A0D376B-3776-7CD2-5882-FE251382166E}"/>
          </ac:spMkLst>
        </pc:spChg>
        <pc:spChg chg="add mod">
          <ac:chgData name="Bhagat Sai Reddy Saripalli" userId="8a65c6ec232301e5" providerId="LiveId" clId="{6A7D20FB-7C00-4879-B515-6617C8D713F3}" dt="2025-03-28T05:23:14.621" v="3574" actId="1076"/>
          <ac:spMkLst>
            <pc:docMk/>
            <pc:sldMk cId="2900356209" sldId="325"/>
            <ac:spMk id="4" creationId="{9E560467-8BA4-A64D-E4DE-40922AB43B5A}"/>
          </ac:spMkLst>
        </pc:spChg>
        <pc:spChg chg="mod">
          <ac:chgData name="Bhagat Sai Reddy Saripalli" userId="8a65c6ec232301e5" providerId="LiveId" clId="{6A7D20FB-7C00-4879-B515-6617C8D713F3}" dt="2025-03-28T05:23:06.229" v="3572" actId="1076"/>
          <ac:spMkLst>
            <pc:docMk/>
            <pc:sldMk cId="2900356209" sldId="325"/>
            <ac:spMk id="10" creationId="{9303D626-6D6B-241D-76C9-44BDE8D21BBF}"/>
          </ac:spMkLst>
        </pc:spChg>
        <pc:picChg chg="mod">
          <ac:chgData name="Bhagat Sai Reddy Saripalli" userId="8a65c6ec232301e5" providerId="LiveId" clId="{6A7D20FB-7C00-4879-B515-6617C8D713F3}" dt="2025-03-28T05:23:03.601" v="3571" actId="1076"/>
          <ac:picMkLst>
            <pc:docMk/>
            <pc:sldMk cId="2900356209" sldId="325"/>
            <ac:picMk id="9" creationId="{4C8CD49A-FE26-8539-C638-5C4A1C20C49C}"/>
          </ac:picMkLst>
        </pc:picChg>
      </pc:sldChg>
      <pc:sldChg chg="delSp modSp add mod modAnim">
        <pc:chgData name="Bhagat Sai Reddy Saripalli" userId="8a65c6ec232301e5" providerId="LiveId" clId="{6A7D20FB-7C00-4879-B515-6617C8D713F3}" dt="2025-03-28T05:23:28.686" v="3577" actId="1076"/>
        <pc:sldMkLst>
          <pc:docMk/>
          <pc:sldMk cId="446660721" sldId="326"/>
        </pc:sldMkLst>
        <pc:spChg chg="mod">
          <ac:chgData name="Bhagat Sai Reddy Saripalli" userId="8a65c6ec232301e5" providerId="LiveId" clId="{6A7D20FB-7C00-4879-B515-6617C8D713F3}" dt="2025-03-28T05:20:20.935" v="3303" actId="1076"/>
          <ac:spMkLst>
            <pc:docMk/>
            <pc:sldMk cId="446660721" sldId="326"/>
            <ac:spMk id="3" creationId="{E495030C-E9DA-A806-A650-64EDF2206515}"/>
          </ac:spMkLst>
        </pc:spChg>
        <pc:spChg chg="mod">
          <ac:chgData name="Bhagat Sai Reddy Saripalli" userId="8a65c6ec232301e5" providerId="LiveId" clId="{6A7D20FB-7C00-4879-B515-6617C8D713F3}" dt="2025-03-28T05:23:28.686" v="3577" actId="1076"/>
          <ac:spMkLst>
            <pc:docMk/>
            <pc:sldMk cId="446660721" sldId="326"/>
            <ac:spMk id="10" creationId="{CBD88C15-343C-C5FD-1B5C-033F6694F64A}"/>
          </ac:spMkLst>
        </pc:spChg>
        <pc:picChg chg="mod">
          <ac:chgData name="Bhagat Sai Reddy Saripalli" userId="8a65c6ec232301e5" providerId="LiveId" clId="{6A7D20FB-7C00-4879-B515-6617C8D713F3}" dt="2025-03-28T05:23:24.898" v="3576" actId="1076"/>
          <ac:picMkLst>
            <pc:docMk/>
            <pc:sldMk cId="446660721" sldId="326"/>
            <ac:picMk id="9" creationId="{0DCD2AB0-9289-FA10-50AB-7B26A0604F65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21:26.429" v="3321" actId="1076"/>
        <pc:sldMkLst>
          <pc:docMk/>
          <pc:sldMk cId="3867274398" sldId="327"/>
        </pc:sldMkLst>
        <pc:spChg chg="mod">
          <ac:chgData name="Bhagat Sai Reddy Saripalli" userId="8a65c6ec232301e5" providerId="LiveId" clId="{6A7D20FB-7C00-4879-B515-6617C8D713F3}" dt="2025-03-28T05:20:30.170" v="3315" actId="20577"/>
          <ac:spMkLst>
            <pc:docMk/>
            <pc:sldMk cId="3867274398" sldId="327"/>
            <ac:spMk id="2" creationId="{9FB68513-5352-A838-24B3-8C7F44961C6C}"/>
          </ac:spMkLst>
        </pc:spChg>
        <pc:picChg chg="add mod">
          <ac:chgData name="Bhagat Sai Reddy Saripalli" userId="8a65c6ec232301e5" providerId="LiveId" clId="{6A7D20FB-7C00-4879-B515-6617C8D713F3}" dt="2025-03-28T05:21:26.429" v="3321" actId="1076"/>
          <ac:picMkLst>
            <pc:docMk/>
            <pc:sldMk cId="3867274398" sldId="327"/>
            <ac:picMk id="1026" creationId="{2350CBA3-1DBE-9027-6DFF-A80C8CF78AFA}"/>
          </ac:picMkLst>
        </pc:picChg>
      </pc:sldChg>
      <pc:sldChg chg="modSp add mod ord">
        <pc:chgData name="Bhagat Sai Reddy Saripalli" userId="8a65c6ec232301e5" providerId="LiveId" clId="{6A7D20FB-7C00-4879-B515-6617C8D713F3}" dt="2025-03-28T05:24:34.148" v="3618" actId="1076"/>
        <pc:sldMkLst>
          <pc:docMk/>
          <pc:sldMk cId="1819218927" sldId="328"/>
        </pc:sldMkLst>
        <pc:spChg chg="mod">
          <ac:chgData name="Bhagat Sai Reddy Saripalli" userId="8a65c6ec232301e5" providerId="LiveId" clId="{6A7D20FB-7C00-4879-B515-6617C8D713F3}" dt="2025-03-28T05:22:46.039" v="3568" actId="1076"/>
          <ac:spMkLst>
            <pc:docMk/>
            <pc:sldMk cId="1819218927" sldId="328"/>
            <ac:spMk id="3" creationId="{CEB39100-F428-40B0-661C-B27C434C138C}"/>
          </ac:spMkLst>
        </pc:spChg>
        <pc:spChg chg="mod">
          <ac:chgData name="Bhagat Sai Reddy Saripalli" userId="8a65c6ec232301e5" providerId="LiveId" clId="{6A7D20FB-7C00-4879-B515-6617C8D713F3}" dt="2025-03-28T05:23:47.400" v="3587" actId="20577"/>
          <ac:spMkLst>
            <pc:docMk/>
            <pc:sldMk cId="1819218927" sldId="328"/>
            <ac:spMk id="10" creationId="{432F0C47-65D8-E589-6C69-9CCECF649373}"/>
          </ac:spMkLst>
        </pc:spChg>
        <pc:picChg chg="mod">
          <ac:chgData name="Bhagat Sai Reddy Saripalli" userId="8a65c6ec232301e5" providerId="LiveId" clId="{6A7D20FB-7C00-4879-B515-6617C8D713F3}" dt="2025-03-28T05:24:34.148" v="3618" actId="1076"/>
          <ac:picMkLst>
            <pc:docMk/>
            <pc:sldMk cId="1819218927" sldId="328"/>
            <ac:picMk id="9" creationId="{149BB17B-FF81-05FC-6DE6-4680E3C03A57}"/>
          </ac:picMkLst>
        </pc:picChg>
      </pc:sldChg>
      <pc:sldChg chg="modSp add del mod ord">
        <pc:chgData name="Bhagat Sai Reddy Saripalli" userId="8a65c6ec232301e5" providerId="LiveId" clId="{6A7D20FB-7C00-4879-B515-6617C8D713F3}" dt="2025-03-28T05:26:22.955" v="3652" actId="47"/>
        <pc:sldMkLst>
          <pc:docMk/>
          <pc:sldMk cId="297235174" sldId="329"/>
        </pc:sldMkLst>
      </pc:sldChg>
      <pc:sldChg chg="addSp delSp modSp add mod ord modAnim">
        <pc:chgData name="Bhagat Sai Reddy Saripalli" userId="8a65c6ec232301e5" providerId="LiveId" clId="{6A7D20FB-7C00-4879-B515-6617C8D713F3}" dt="2025-03-28T05:27:40.986" v="3754" actId="20577"/>
        <pc:sldMkLst>
          <pc:docMk/>
          <pc:sldMk cId="1897535926" sldId="330"/>
        </pc:sldMkLst>
        <pc:spChg chg="mod">
          <ac:chgData name="Bhagat Sai Reddy Saripalli" userId="8a65c6ec232301e5" providerId="LiveId" clId="{6A7D20FB-7C00-4879-B515-6617C8D713F3}" dt="2025-03-28T05:24:53.405" v="3642" actId="20577"/>
          <ac:spMkLst>
            <pc:docMk/>
            <pc:sldMk cId="1897535926" sldId="330"/>
            <ac:spMk id="2" creationId="{9AA21F4F-16AC-24F6-E1DC-D64622F80363}"/>
          </ac:spMkLst>
        </pc:spChg>
        <pc:spChg chg="add mod">
          <ac:chgData name="Bhagat Sai Reddy Saripalli" userId="8a65c6ec232301e5" providerId="LiveId" clId="{6A7D20FB-7C00-4879-B515-6617C8D713F3}" dt="2025-03-28T05:25:59.530" v="3651" actId="20577"/>
          <ac:spMkLst>
            <pc:docMk/>
            <pc:sldMk cId="1897535926" sldId="330"/>
            <ac:spMk id="6" creationId="{57087383-DB69-6DA9-D8AB-C15FD4D986B3}"/>
          </ac:spMkLst>
        </pc:spChg>
        <pc:spChg chg="add mod">
          <ac:chgData name="Bhagat Sai Reddy Saripalli" userId="8a65c6ec232301e5" providerId="LiveId" clId="{6A7D20FB-7C00-4879-B515-6617C8D713F3}" dt="2025-03-28T05:27:40.986" v="3754" actId="20577"/>
          <ac:spMkLst>
            <pc:docMk/>
            <pc:sldMk cId="1897535926" sldId="330"/>
            <ac:spMk id="7" creationId="{3856292D-D129-8C25-240E-E706787F86B6}"/>
          </ac:spMkLst>
        </pc:spChg>
        <pc:picChg chg="add mod">
          <ac:chgData name="Bhagat Sai Reddy Saripalli" userId="8a65c6ec232301e5" providerId="LiveId" clId="{6A7D20FB-7C00-4879-B515-6617C8D713F3}" dt="2025-03-28T05:25:36.824" v="3649" actId="1076"/>
          <ac:picMkLst>
            <pc:docMk/>
            <pc:sldMk cId="1897535926" sldId="330"/>
            <ac:picMk id="5" creationId="{BA8F8CC4-EE0E-E00F-986D-8A2ACACDE968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36:30.169" v="3859" actId="20577"/>
        <pc:sldMkLst>
          <pc:docMk/>
          <pc:sldMk cId="3664500045" sldId="331"/>
        </pc:sldMkLst>
        <pc:spChg chg="mod">
          <ac:chgData name="Bhagat Sai Reddy Saripalli" userId="8a65c6ec232301e5" providerId="LiveId" clId="{6A7D20FB-7C00-4879-B515-6617C8D713F3}" dt="2025-03-28T05:28:42.266" v="3797" actId="20577"/>
          <ac:spMkLst>
            <pc:docMk/>
            <pc:sldMk cId="3664500045" sldId="331"/>
            <ac:spMk id="2" creationId="{50018B51-4362-6132-9BC4-6BF0AEEF594C}"/>
          </ac:spMkLst>
        </pc:spChg>
        <pc:spChg chg="mod">
          <ac:chgData name="Bhagat Sai Reddy Saripalli" userId="8a65c6ec232301e5" providerId="LiveId" clId="{6A7D20FB-7C00-4879-B515-6617C8D713F3}" dt="2025-03-28T05:36:30.169" v="3859" actId="20577"/>
          <ac:spMkLst>
            <pc:docMk/>
            <pc:sldMk cId="3664500045" sldId="331"/>
            <ac:spMk id="6" creationId="{A1531BD5-0A55-3110-75AD-804C3889F9D5}"/>
          </ac:spMkLst>
        </pc:spChg>
        <pc:picChg chg="add mod">
          <ac:chgData name="Bhagat Sai Reddy Saripalli" userId="8a65c6ec232301e5" providerId="LiveId" clId="{6A7D20FB-7C00-4879-B515-6617C8D713F3}" dt="2025-03-28T05:28:53.331" v="3800" actId="1076"/>
          <ac:picMkLst>
            <pc:docMk/>
            <pc:sldMk cId="3664500045" sldId="331"/>
            <ac:picMk id="5" creationId="{427D1953-5D72-18C2-8A1F-CD4D6C8BCE9C}"/>
          </ac:picMkLst>
        </pc:picChg>
      </pc:sldChg>
      <pc:sldChg chg="addSp delSp modSp add mod delAnim modAnim">
        <pc:chgData name="Bhagat Sai Reddy Saripalli" userId="8a65c6ec232301e5" providerId="LiveId" clId="{6A7D20FB-7C00-4879-B515-6617C8D713F3}" dt="2025-03-28T05:43:12.848" v="3966" actId="1076"/>
        <pc:sldMkLst>
          <pc:docMk/>
          <pc:sldMk cId="3524573488" sldId="332"/>
        </pc:sldMkLst>
        <pc:spChg chg="mod">
          <ac:chgData name="Bhagat Sai Reddy Saripalli" userId="8a65c6ec232301e5" providerId="LiveId" clId="{6A7D20FB-7C00-4879-B515-6617C8D713F3}" dt="2025-03-28T05:38:24.225" v="3862" actId="20577"/>
          <ac:spMkLst>
            <pc:docMk/>
            <pc:sldMk cId="3524573488" sldId="332"/>
            <ac:spMk id="2" creationId="{BFF20C52-6B3F-1377-100A-B727CBFC2CB0}"/>
          </ac:spMkLst>
        </pc:spChg>
        <pc:spChg chg="add mod">
          <ac:chgData name="Bhagat Sai Reddy Saripalli" userId="8a65c6ec232301e5" providerId="LiveId" clId="{6A7D20FB-7C00-4879-B515-6617C8D713F3}" dt="2025-03-28T05:42:38.358" v="3893" actId="20577"/>
          <ac:spMkLst>
            <pc:docMk/>
            <pc:sldMk cId="3524573488" sldId="332"/>
            <ac:spMk id="6" creationId="{9E95E56F-082F-63DA-3790-AA5314BB8729}"/>
          </ac:spMkLst>
        </pc:spChg>
        <pc:spChg chg="add mod">
          <ac:chgData name="Bhagat Sai Reddy Saripalli" userId="8a65c6ec232301e5" providerId="LiveId" clId="{6A7D20FB-7C00-4879-B515-6617C8D713F3}" dt="2025-03-28T05:43:12.848" v="3966" actId="1076"/>
          <ac:spMkLst>
            <pc:docMk/>
            <pc:sldMk cId="3524573488" sldId="332"/>
            <ac:spMk id="7" creationId="{061080CD-C9EB-D457-0B2E-433D02ED225C}"/>
          </ac:spMkLst>
        </pc:spChg>
        <pc:picChg chg="add mod">
          <ac:chgData name="Bhagat Sai Reddy Saripalli" userId="8a65c6ec232301e5" providerId="LiveId" clId="{6A7D20FB-7C00-4879-B515-6617C8D713F3}" dt="2025-03-28T05:38:41.258" v="3867" actId="1076"/>
          <ac:picMkLst>
            <pc:docMk/>
            <pc:sldMk cId="3524573488" sldId="332"/>
            <ac:picMk id="5" creationId="{A12E05BA-7BD7-0057-30B7-020DE5E2F2C1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05:44:11.819" v="4006" actId="20577"/>
        <pc:sldMkLst>
          <pc:docMk/>
          <pc:sldMk cId="566296786" sldId="333"/>
        </pc:sldMkLst>
        <pc:spChg chg="mod">
          <ac:chgData name="Bhagat Sai Reddy Saripalli" userId="8a65c6ec232301e5" providerId="LiveId" clId="{6A7D20FB-7C00-4879-B515-6617C8D713F3}" dt="2025-03-28T05:43:17.239" v="3969" actId="20577"/>
          <ac:spMkLst>
            <pc:docMk/>
            <pc:sldMk cId="566296786" sldId="333"/>
            <ac:spMk id="2" creationId="{0029AB7D-A3A6-F233-8685-A23960C03A66}"/>
          </ac:spMkLst>
        </pc:spChg>
        <pc:spChg chg="mod">
          <ac:chgData name="Bhagat Sai Reddy Saripalli" userId="8a65c6ec232301e5" providerId="LiveId" clId="{6A7D20FB-7C00-4879-B515-6617C8D713F3}" dt="2025-03-28T05:44:11.819" v="4006" actId="20577"/>
          <ac:spMkLst>
            <pc:docMk/>
            <pc:sldMk cId="566296786" sldId="333"/>
            <ac:spMk id="7" creationId="{F9C5E309-D12A-EAC5-99FD-4F188266E841}"/>
          </ac:spMkLst>
        </pc:spChg>
        <pc:picChg chg="add mod">
          <ac:chgData name="Bhagat Sai Reddy Saripalli" userId="8a65c6ec232301e5" providerId="LiveId" clId="{6A7D20FB-7C00-4879-B515-6617C8D713F3}" dt="2025-03-28T05:43:56.292" v="3974" actId="1076"/>
          <ac:picMkLst>
            <pc:docMk/>
            <pc:sldMk cId="566296786" sldId="333"/>
            <ac:picMk id="4" creationId="{B4B8C51F-9609-40CA-EEAB-795D873BF725}"/>
          </ac:picMkLst>
        </pc:picChg>
      </pc:sldChg>
      <pc:sldChg chg="add del">
        <pc:chgData name="Bhagat Sai Reddy Saripalli" userId="8a65c6ec232301e5" providerId="LiveId" clId="{6A7D20FB-7C00-4879-B515-6617C8D713F3}" dt="2025-03-28T05:38:27.131" v="3864"/>
        <pc:sldMkLst>
          <pc:docMk/>
          <pc:sldMk cId="1109426560" sldId="333"/>
        </pc:sldMkLst>
      </pc:sldChg>
      <pc:sldChg chg="addSp delSp modSp add mod">
        <pc:chgData name="Bhagat Sai Reddy Saripalli" userId="8a65c6ec232301e5" providerId="LiveId" clId="{6A7D20FB-7C00-4879-B515-6617C8D713F3}" dt="2025-03-28T11:23:31.230" v="4779" actId="1036"/>
        <pc:sldMkLst>
          <pc:docMk/>
          <pc:sldMk cId="3443480987" sldId="334"/>
        </pc:sldMkLst>
        <pc:spChg chg="mod">
          <ac:chgData name="Bhagat Sai Reddy Saripalli" userId="8a65c6ec232301e5" providerId="LiveId" clId="{6A7D20FB-7C00-4879-B515-6617C8D713F3}" dt="2025-03-28T10:16:31.855" v="4021" actId="20577"/>
          <ac:spMkLst>
            <pc:docMk/>
            <pc:sldMk cId="3443480987" sldId="334"/>
            <ac:spMk id="2" creationId="{82D6077B-9405-937A-4A8A-F94D2E094095}"/>
          </ac:spMkLst>
        </pc:spChg>
        <pc:spChg chg="add del mod">
          <ac:chgData name="Bhagat Sai Reddy Saripalli" userId="8a65c6ec232301e5" providerId="LiveId" clId="{6A7D20FB-7C00-4879-B515-6617C8D713F3}" dt="2025-03-28T10:57:36.836" v="4168" actId="21"/>
          <ac:spMkLst>
            <pc:docMk/>
            <pc:sldMk cId="3443480987" sldId="334"/>
            <ac:spMk id="6" creationId="{A720D6FC-57A6-EF95-F9E7-9BC2AC867E90}"/>
          </ac:spMkLst>
        </pc:spChg>
        <pc:picChg chg="add mod">
          <ac:chgData name="Bhagat Sai Reddy Saripalli" userId="8a65c6ec232301e5" providerId="LiveId" clId="{6A7D20FB-7C00-4879-B515-6617C8D713F3}" dt="2025-03-28T11:23:31.230" v="4779" actId="1036"/>
          <ac:picMkLst>
            <pc:docMk/>
            <pc:sldMk cId="3443480987" sldId="334"/>
            <ac:picMk id="5" creationId="{AD60AB43-2C0F-F754-4EAF-9F8224B7BFD5}"/>
          </ac:picMkLst>
        </pc:picChg>
      </pc:sldChg>
      <pc:sldChg chg="delSp modSp add mod">
        <pc:chgData name="Bhagat Sai Reddy Saripalli" userId="8a65c6ec232301e5" providerId="LiveId" clId="{6A7D20FB-7C00-4879-B515-6617C8D713F3}" dt="2025-03-28T10:21:36.647" v="4124" actId="14100"/>
        <pc:sldMkLst>
          <pc:docMk/>
          <pc:sldMk cId="320330070" sldId="335"/>
        </pc:sldMkLst>
        <pc:spChg chg="mod">
          <ac:chgData name="Bhagat Sai Reddy Saripalli" userId="8a65c6ec232301e5" providerId="LiveId" clId="{6A7D20FB-7C00-4879-B515-6617C8D713F3}" dt="2025-03-28T10:17:37.549" v="4121" actId="20577"/>
          <ac:spMkLst>
            <pc:docMk/>
            <pc:sldMk cId="320330070" sldId="335"/>
            <ac:spMk id="2" creationId="{3713D459-940F-8556-7EE3-66010FD0FDDD}"/>
          </ac:spMkLst>
        </pc:spChg>
        <pc:spChg chg="mod">
          <ac:chgData name="Bhagat Sai Reddy Saripalli" userId="8a65c6ec232301e5" providerId="LiveId" clId="{6A7D20FB-7C00-4879-B515-6617C8D713F3}" dt="2025-03-28T10:21:36.647" v="4124" actId="14100"/>
          <ac:spMkLst>
            <pc:docMk/>
            <pc:sldMk cId="320330070" sldId="335"/>
            <ac:spMk id="6" creationId="{DE95A2E1-5A70-891B-248A-013E71533454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0:54:14.040" v="4136" actId="1076"/>
        <pc:sldMkLst>
          <pc:docMk/>
          <pc:sldMk cId="1584163666" sldId="336"/>
        </pc:sldMkLst>
        <pc:spChg chg="mod">
          <ac:chgData name="Bhagat Sai Reddy Saripalli" userId="8a65c6ec232301e5" providerId="LiveId" clId="{6A7D20FB-7C00-4879-B515-6617C8D713F3}" dt="2025-03-28T10:22:13.630" v="4130" actId="20577"/>
          <ac:spMkLst>
            <pc:docMk/>
            <pc:sldMk cId="1584163666" sldId="336"/>
            <ac:spMk id="2" creationId="{CE51AA3B-A8B9-52F2-DB4F-310255243284}"/>
          </ac:spMkLst>
        </pc:spChg>
        <pc:spChg chg="add mod">
          <ac:chgData name="Bhagat Sai Reddy Saripalli" userId="8a65c6ec232301e5" providerId="LiveId" clId="{6A7D20FB-7C00-4879-B515-6617C8D713F3}" dt="2025-03-28T10:54:14.040" v="4136" actId="1076"/>
          <ac:spMkLst>
            <pc:docMk/>
            <pc:sldMk cId="1584163666" sldId="336"/>
            <ac:spMk id="4" creationId="{5BB743F4-06A3-1B81-4097-5B344E1273FF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0:57:27.963" v="4164" actId="21"/>
        <pc:sldMkLst>
          <pc:docMk/>
          <pc:sldMk cId="1067155285" sldId="337"/>
        </pc:sldMkLst>
        <pc:spChg chg="mod">
          <ac:chgData name="Bhagat Sai Reddy Saripalli" userId="8a65c6ec232301e5" providerId="LiveId" clId="{6A7D20FB-7C00-4879-B515-6617C8D713F3}" dt="2025-03-28T10:54:23.068" v="4151" actId="20577"/>
          <ac:spMkLst>
            <pc:docMk/>
            <pc:sldMk cId="1067155285" sldId="337"/>
            <ac:spMk id="2" creationId="{2572DE02-4BF7-9EC7-E561-37ED5A6F6BA6}"/>
          </ac:spMkLst>
        </pc:spChg>
        <pc:picChg chg="add mod">
          <ac:chgData name="Bhagat Sai Reddy Saripalli" userId="8a65c6ec232301e5" providerId="LiveId" clId="{6A7D20FB-7C00-4879-B515-6617C8D713F3}" dt="2025-03-28T10:57:19.514" v="4158" actId="1076"/>
          <ac:picMkLst>
            <pc:docMk/>
            <pc:sldMk cId="1067155285" sldId="337"/>
            <ac:picMk id="7" creationId="{4974D6E0-7133-8D03-B656-A94A71A30851}"/>
          </ac:picMkLst>
        </pc:picChg>
      </pc:sldChg>
      <pc:sldChg chg="addSp delSp modSp add mod modAnim">
        <pc:chgData name="Bhagat Sai Reddy Saripalli" userId="8a65c6ec232301e5" providerId="LiveId" clId="{6A7D20FB-7C00-4879-B515-6617C8D713F3}" dt="2025-03-28T11:08:18.595" v="4373"/>
        <pc:sldMkLst>
          <pc:docMk/>
          <pc:sldMk cId="1184182708" sldId="338"/>
        </pc:sldMkLst>
        <pc:spChg chg="add mod">
          <ac:chgData name="Bhagat Sai Reddy Saripalli" userId="8a65c6ec232301e5" providerId="LiveId" clId="{6A7D20FB-7C00-4879-B515-6617C8D713F3}" dt="2025-03-28T10:58:07.296" v="4283" actId="20577"/>
          <ac:spMkLst>
            <pc:docMk/>
            <pc:sldMk cId="1184182708" sldId="338"/>
            <ac:spMk id="3" creationId="{77CC50AB-D0E2-0BDD-2E48-034A56602277}"/>
          </ac:spMkLst>
        </pc:spChg>
        <pc:spChg chg="add mod">
          <ac:chgData name="Bhagat Sai Reddy Saripalli" userId="8a65c6ec232301e5" providerId="LiveId" clId="{6A7D20FB-7C00-4879-B515-6617C8D713F3}" dt="2025-03-28T11:08:12.634" v="4372" actId="1076"/>
          <ac:spMkLst>
            <pc:docMk/>
            <pc:sldMk cId="1184182708" sldId="338"/>
            <ac:spMk id="4" creationId="{F9E91364-13F1-818C-CCBA-10633BB34348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1:16:04.618" v="4388" actId="1076"/>
        <pc:sldMkLst>
          <pc:docMk/>
          <pc:sldMk cId="1602437181" sldId="339"/>
        </pc:sldMkLst>
        <pc:spChg chg="mod">
          <ac:chgData name="Bhagat Sai Reddy Saripalli" userId="8a65c6ec232301e5" providerId="LiveId" clId="{6A7D20FB-7C00-4879-B515-6617C8D713F3}" dt="2025-03-28T11:08:27.176" v="4376" actId="20577"/>
          <ac:spMkLst>
            <pc:docMk/>
            <pc:sldMk cId="1602437181" sldId="339"/>
            <ac:spMk id="2" creationId="{7F640445-441B-14D6-6EC7-6ADFB0AFB07E}"/>
          </ac:spMkLst>
        </pc:spChg>
        <pc:picChg chg="add mod">
          <ac:chgData name="Bhagat Sai Reddy Saripalli" userId="8a65c6ec232301e5" providerId="LiveId" clId="{6A7D20FB-7C00-4879-B515-6617C8D713F3}" dt="2025-03-28T11:15:57.315" v="4386" actId="1076"/>
          <ac:picMkLst>
            <pc:docMk/>
            <pc:sldMk cId="1602437181" sldId="339"/>
            <ac:picMk id="4" creationId="{7902DC0A-D925-AD55-DF8C-47D87BEC4870}"/>
          </ac:picMkLst>
        </pc:picChg>
        <pc:picChg chg="add mod">
          <ac:chgData name="Bhagat Sai Reddy Saripalli" userId="8a65c6ec232301e5" providerId="LiveId" clId="{6A7D20FB-7C00-4879-B515-6617C8D713F3}" dt="2025-03-28T11:16:04.618" v="4388" actId="1076"/>
          <ac:picMkLst>
            <pc:docMk/>
            <pc:sldMk cId="1602437181" sldId="339"/>
            <ac:picMk id="8" creationId="{01ACA104-BD49-6E94-4F5C-5F6E613E9DD8}"/>
          </ac:picMkLst>
        </pc:picChg>
      </pc:sldChg>
      <pc:sldChg chg="addSp delSp modSp add mod">
        <pc:chgData name="Bhagat Sai Reddy Saripalli" userId="8a65c6ec232301e5" providerId="LiveId" clId="{6A7D20FB-7C00-4879-B515-6617C8D713F3}" dt="2025-03-28T11:20:25.926" v="4724" actId="20577"/>
        <pc:sldMkLst>
          <pc:docMk/>
          <pc:sldMk cId="1066306875" sldId="340"/>
        </pc:sldMkLst>
        <pc:spChg chg="mod">
          <ac:chgData name="Bhagat Sai Reddy Saripalli" userId="8a65c6ec232301e5" providerId="LiveId" clId="{6A7D20FB-7C00-4879-B515-6617C8D713F3}" dt="2025-03-28T11:17:45.673" v="4404" actId="20577"/>
          <ac:spMkLst>
            <pc:docMk/>
            <pc:sldMk cId="1066306875" sldId="340"/>
            <ac:spMk id="2" creationId="{E607E62C-2B23-31C0-FD7D-A4BD1BF9A908}"/>
          </ac:spMkLst>
        </pc:spChg>
        <pc:spChg chg="add mod">
          <ac:chgData name="Bhagat Sai Reddy Saripalli" userId="8a65c6ec232301e5" providerId="LiveId" clId="{6A7D20FB-7C00-4879-B515-6617C8D713F3}" dt="2025-03-28T11:20:25.926" v="4724" actId="20577"/>
          <ac:spMkLst>
            <pc:docMk/>
            <pc:sldMk cId="1066306875" sldId="340"/>
            <ac:spMk id="3" creationId="{2F49C359-67DA-012D-DEF2-BF4159F77864}"/>
          </ac:spMkLst>
        </pc:spChg>
        <pc:spChg chg="add mod">
          <ac:chgData name="Bhagat Sai Reddy Saripalli" userId="8a65c6ec232301e5" providerId="LiveId" clId="{6A7D20FB-7C00-4879-B515-6617C8D713F3}" dt="2025-03-28T11:18:57.915" v="4555" actId="14100"/>
          <ac:spMkLst>
            <pc:docMk/>
            <pc:sldMk cId="1066306875" sldId="340"/>
            <ac:spMk id="5" creationId="{1ACFCD62-5A68-7F3D-9862-823AC9416CB8}"/>
          </ac:spMkLst>
        </pc:spChg>
        <pc:spChg chg="add mod">
          <ac:chgData name="Bhagat Sai Reddy Saripalli" userId="8a65c6ec232301e5" providerId="LiveId" clId="{6A7D20FB-7C00-4879-B515-6617C8D713F3}" dt="2025-03-28T11:19:27.489" v="4667" actId="1076"/>
          <ac:spMkLst>
            <pc:docMk/>
            <pc:sldMk cId="1066306875" sldId="340"/>
            <ac:spMk id="6" creationId="{ABF9F3C9-1110-5F0D-6785-02E9E14D1AE4}"/>
          </ac:spMkLst>
        </pc:spChg>
        <pc:spChg chg="add mod">
          <ac:chgData name="Bhagat Sai Reddy Saripalli" userId="8a65c6ec232301e5" providerId="LiveId" clId="{6A7D20FB-7C00-4879-B515-6617C8D713F3}" dt="2025-03-28T11:19:42.395" v="4710" actId="1076"/>
          <ac:spMkLst>
            <pc:docMk/>
            <pc:sldMk cId="1066306875" sldId="340"/>
            <ac:spMk id="7" creationId="{5077B572-28F2-F9CA-6D0F-086BE5041F9C}"/>
          </ac:spMkLst>
        </pc:spChg>
      </pc:sldChg>
      <pc:sldChg chg="addSp delSp modSp add mod">
        <pc:chgData name="Bhagat Sai Reddy Saripalli" userId="8a65c6ec232301e5" providerId="LiveId" clId="{6A7D20FB-7C00-4879-B515-6617C8D713F3}" dt="2025-03-28T11:20:51.119" v="4726" actId="1076"/>
        <pc:sldMkLst>
          <pc:docMk/>
          <pc:sldMk cId="1987302425" sldId="341"/>
        </pc:sldMkLst>
        <pc:spChg chg="mod">
          <ac:chgData name="Bhagat Sai Reddy Saripalli" userId="8a65c6ec232301e5" providerId="LiveId" clId="{6A7D20FB-7C00-4879-B515-6617C8D713F3}" dt="2025-03-28T11:19:52.898" v="4718" actId="20577"/>
          <ac:spMkLst>
            <pc:docMk/>
            <pc:sldMk cId="1987302425" sldId="341"/>
            <ac:spMk id="2" creationId="{DA19DB55-5E87-A8CA-AC67-4846BE0B3A92}"/>
          </ac:spMkLst>
        </pc:spChg>
        <pc:picChg chg="add mod">
          <ac:chgData name="Bhagat Sai Reddy Saripalli" userId="8a65c6ec232301e5" providerId="LiveId" clId="{6A7D20FB-7C00-4879-B515-6617C8D713F3}" dt="2025-03-28T11:20:51.119" v="4726" actId="1076"/>
          <ac:picMkLst>
            <pc:docMk/>
            <pc:sldMk cId="1987302425" sldId="341"/>
            <ac:picMk id="8" creationId="{3F44C324-B798-0B56-7D06-594FEB76474B}"/>
          </ac:picMkLst>
        </pc:picChg>
      </pc:sldChg>
      <pc:sldChg chg="modSp new mod">
        <pc:chgData name="Bhagat Sai Reddy Saripalli" userId="8a65c6ec232301e5" providerId="LiveId" clId="{6A7D20FB-7C00-4879-B515-6617C8D713F3}" dt="2025-03-28T11:21:07.331" v="4736" actId="1076"/>
        <pc:sldMkLst>
          <pc:docMk/>
          <pc:sldMk cId="1812080667" sldId="342"/>
        </pc:sldMkLst>
        <pc:spChg chg="mod">
          <ac:chgData name="Bhagat Sai Reddy Saripalli" userId="8a65c6ec232301e5" providerId="LiveId" clId="{6A7D20FB-7C00-4879-B515-6617C8D713F3}" dt="2025-03-28T11:21:07.331" v="4736" actId="1076"/>
          <ac:spMkLst>
            <pc:docMk/>
            <pc:sldMk cId="1812080667" sldId="342"/>
            <ac:spMk id="2" creationId="{A041F725-6985-408A-FF7F-DDDC75D0F48B}"/>
          </ac:spMkLst>
        </pc:spChg>
      </pc:sldChg>
      <pc:sldChg chg="delSp modSp add mod">
        <pc:chgData name="Bhagat Sai Reddy Saripalli" userId="8a65c6ec232301e5" providerId="LiveId" clId="{6A7D20FB-7C00-4879-B515-6617C8D713F3}" dt="2025-03-28T11:22:15.517" v="4777"/>
        <pc:sldMkLst>
          <pc:docMk/>
          <pc:sldMk cId="3092993638" sldId="343"/>
        </pc:sldMkLst>
        <pc:spChg chg="mod">
          <ac:chgData name="Bhagat Sai Reddy Saripalli" userId="8a65c6ec232301e5" providerId="LiveId" clId="{6A7D20FB-7C00-4879-B515-6617C8D713F3}" dt="2025-03-28T11:21:22.306" v="4770" actId="20577"/>
          <ac:spMkLst>
            <pc:docMk/>
            <pc:sldMk cId="3092993638" sldId="343"/>
            <ac:spMk id="2" creationId="{1FD70B91-EAC7-7C73-20C9-A95DEA20B260}"/>
          </ac:spMkLst>
        </pc:spChg>
        <pc:spChg chg="mod">
          <ac:chgData name="Bhagat Sai Reddy Saripalli" userId="8a65c6ec232301e5" providerId="LiveId" clId="{6A7D20FB-7C00-4879-B515-6617C8D713F3}" dt="2025-03-28T11:22:15.517" v="4777"/>
          <ac:spMkLst>
            <pc:docMk/>
            <pc:sldMk cId="3092993638" sldId="343"/>
            <ac:spMk id="3" creationId="{D0DCEF63-0005-B6BF-A3B0-C15462AF5F25}"/>
          </ac:spMkLst>
        </pc:spChg>
      </pc:sldChg>
      <pc:sldChg chg="add del">
        <pc:chgData name="Bhagat Sai Reddy Saripalli" userId="8a65c6ec232301e5" providerId="LiveId" clId="{6A7D20FB-7C00-4879-B515-6617C8D713F3}" dt="2025-03-28T11:21:10.597" v="4738"/>
        <pc:sldMkLst>
          <pc:docMk/>
          <pc:sldMk cId="3953849752" sldId="343"/>
        </pc:sldMkLst>
      </pc:sldChg>
      <pc:sldChg chg="modSp add mod modAnim">
        <pc:chgData name="Bhagat Sai Reddy Saripalli" userId="8a65c6ec232301e5" providerId="LiveId" clId="{6A7D20FB-7C00-4879-B515-6617C8D713F3}" dt="2025-04-25T03:10:52.671" v="5450" actId="20577"/>
        <pc:sldMkLst>
          <pc:docMk/>
          <pc:sldMk cId="880280134" sldId="344"/>
        </pc:sldMkLst>
        <pc:spChg chg="mod">
          <ac:chgData name="Bhagat Sai Reddy Saripalli" userId="8a65c6ec232301e5" providerId="LiveId" clId="{6A7D20FB-7C00-4879-B515-6617C8D713F3}" dt="2025-04-25T02:58:22.089" v="5033" actId="1076"/>
          <ac:spMkLst>
            <pc:docMk/>
            <pc:sldMk cId="880280134" sldId="344"/>
            <ac:spMk id="3" creationId="{172C3E34-0681-F88A-3BD4-5D59C9B07ADC}"/>
          </ac:spMkLst>
        </pc:spChg>
        <pc:spChg chg="mod">
          <ac:chgData name="Bhagat Sai Reddy Saripalli" userId="8a65c6ec232301e5" providerId="LiveId" clId="{6A7D20FB-7C00-4879-B515-6617C8D713F3}" dt="2025-04-25T03:10:52.671" v="5450" actId="20577"/>
          <ac:spMkLst>
            <pc:docMk/>
            <pc:sldMk cId="880280134" sldId="344"/>
            <ac:spMk id="5" creationId="{5751D5B2-C689-B188-5D6B-D383DD81A92D}"/>
          </ac:spMkLst>
        </pc:spChg>
        <pc:spChg chg="mod">
          <ac:chgData name="Bhagat Sai Reddy Saripalli" userId="8a65c6ec232301e5" providerId="LiveId" clId="{6A7D20FB-7C00-4879-B515-6617C8D713F3}" dt="2025-04-25T03:10:09.364" v="5421"/>
          <ac:spMkLst>
            <pc:docMk/>
            <pc:sldMk cId="880280134" sldId="344"/>
            <ac:spMk id="7" creationId="{B61049FA-CE04-0F01-253E-D543C3DEB665}"/>
          </ac:spMkLst>
        </pc:spChg>
        <pc:spChg chg="mod">
          <ac:chgData name="Bhagat Sai Reddy Saripalli" userId="8a65c6ec232301e5" providerId="LiveId" clId="{6A7D20FB-7C00-4879-B515-6617C8D713F3}" dt="2025-04-25T03:10:12.834" v="5422" actId="1076"/>
          <ac:spMkLst>
            <pc:docMk/>
            <pc:sldMk cId="880280134" sldId="344"/>
            <ac:spMk id="9" creationId="{B8819C61-F32F-688D-8BCE-09EF5B9BE2B0}"/>
          </ac:spMkLst>
        </pc:spChg>
        <pc:spChg chg="mod">
          <ac:chgData name="Bhagat Sai Reddy Saripalli" userId="8a65c6ec232301e5" providerId="LiveId" clId="{6A7D20FB-7C00-4879-B515-6617C8D713F3}" dt="2025-04-25T02:55:13.496" v="4892" actId="20577"/>
          <ac:spMkLst>
            <pc:docMk/>
            <pc:sldMk cId="880280134" sldId="344"/>
            <ac:spMk id="11" creationId="{C2CF649D-988E-F613-0E68-C35C10BA4B41}"/>
          </ac:spMkLst>
        </pc:spChg>
      </pc:sldChg>
      <pc:sldChg chg="add del">
        <pc:chgData name="Bhagat Sai Reddy Saripalli" userId="8a65c6ec232301e5" providerId="LiveId" clId="{6A7D20FB-7C00-4879-B515-6617C8D713F3}" dt="2025-04-26T08:07:21.678" v="5584"/>
        <pc:sldMkLst>
          <pc:docMk/>
          <pc:sldMk cId="630332889" sldId="345"/>
        </pc:sldMkLst>
      </pc:sldChg>
      <pc:sldChg chg="modSp add mod">
        <pc:chgData name="Bhagat Sai Reddy Saripalli" userId="8a65c6ec232301e5" providerId="LiveId" clId="{6A7D20FB-7C00-4879-B515-6617C8D713F3}" dt="2025-04-26T08:07:38.819" v="5623" actId="20577"/>
        <pc:sldMkLst>
          <pc:docMk/>
          <pc:sldMk cId="3193821461" sldId="345"/>
        </pc:sldMkLst>
        <pc:spChg chg="mod">
          <ac:chgData name="Bhagat Sai Reddy Saripalli" userId="8a65c6ec232301e5" providerId="LiveId" clId="{6A7D20FB-7C00-4879-B515-6617C8D713F3}" dt="2025-04-26T08:07:38.819" v="5623" actId="20577"/>
          <ac:spMkLst>
            <pc:docMk/>
            <pc:sldMk cId="3193821461" sldId="345"/>
            <ac:spMk id="2" creationId="{55187B4F-C995-6B6A-1D28-798F60762338}"/>
          </ac:spMkLst>
        </pc:spChg>
      </pc:sldChg>
      <pc:sldChg chg="modSp add mod">
        <pc:chgData name="Bhagat Sai Reddy Saripalli" userId="8a65c6ec232301e5" providerId="LiveId" clId="{6A7D20FB-7C00-4879-B515-6617C8D713F3}" dt="2025-04-26T08:07:46.614" v="5633" actId="20577"/>
        <pc:sldMkLst>
          <pc:docMk/>
          <pc:sldMk cId="1702814087" sldId="346"/>
        </pc:sldMkLst>
        <pc:spChg chg="mod">
          <ac:chgData name="Bhagat Sai Reddy Saripalli" userId="8a65c6ec232301e5" providerId="LiveId" clId="{6A7D20FB-7C00-4879-B515-6617C8D713F3}" dt="2025-04-26T08:07:46.614" v="5633" actId="20577"/>
          <ac:spMkLst>
            <pc:docMk/>
            <pc:sldMk cId="1702814087" sldId="346"/>
            <ac:spMk id="2" creationId="{7CDCAF0E-8B80-BBED-B38F-C7DB72D4B3A5}"/>
          </ac:spMkLst>
        </pc:spChg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  <pc:spChg chg="mod">
          <ac:chgData name="Hugo Khaou" userId="f62992148604c59e" providerId="LiveId" clId="{ABD4DE00-207C-428D-8037-68947B3E594F}" dt="2025-02-18T03:16:34.213" v="136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ABD4DE00-207C-428D-8037-68947B3E594F}" dt="2025-02-16T16:18:54.432" v="25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  <pc:spChg chg="mod">
          <ac:chgData name="Hugo Khaou" userId="f62992148604c59e" providerId="LiveId" clId="{ABD4DE00-207C-428D-8037-68947B3E594F}" dt="2025-02-16T16:18:54.432" v="257"/>
          <ac:spMkLst>
            <pc:docMk/>
            <pc:sldMk cId="1788021393" sldId="257"/>
            <ac:spMk id="2" creationId="{441C5205-3BDC-B7B3-FF12-481B65EAE7F0}"/>
          </ac:spMkLst>
        </pc:spChg>
        <pc:spChg chg="add mod">
          <ac:chgData name="Hugo Khaou" userId="f62992148604c59e" providerId="LiveId" clId="{ABD4DE00-207C-428D-8037-68947B3E594F}" dt="2025-02-16T16:19:03.659" v="258" actId="1076"/>
          <ac:spMkLst>
            <pc:docMk/>
            <pc:sldMk cId="1788021393" sldId="257"/>
            <ac:spMk id="6" creationId="{FE44741C-049C-2747-C7F5-74EE9D3B6DE2}"/>
          </ac:spMkLst>
        </pc:spChg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  <pc:spChg chg="mod">
          <ac:chgData name="Hugo Khaou" userId="f62992148604c59e" providerId="LiveId" clId="{ABD4DE00-207C-428D-8037-68947B3E594F}" dt="2025-02-18T01:58:38.016" v="1306" actId="20577"/>
          <ac:spMkLst>
            <pc:docMk/>
            <pc:sldMk cId="487715317" sldId="276"/>
            <ac:spMk id="2" creationId="{7D619070-28CF-EFB7-D7D5-4349B10CD7B2}"/>
          </ac:spMkLst>
        </pc:spChg>
        <pc:spChg chg="mod">
          <ac:chgData name="Hugo Khaou" userId="f62992148604c59e" providerId="LiveId" clId="{ABD4DE00-207C-428D-8037-68947B3E594F}" dt="2025-02-20T02:25:06.346" v="2305" actId="1076"/>
          <ac:spMkLst>
            <pc:docMk/>
            <pc:sldMk cId="487715317" sldId="276"/>
            <ac:spMk id="6" creationId="{A1F00E9B-4AD6-2281-7FBA-2DBF55533616}"/>
          </ac:spMkLst>
        </pc:spChg>
        <pc:spChg chg="add mod">
          <ac:chgData name="Hugo Khaou" userId="f62992148604c59e" providerId="LiveId" clId="{ABD4DE00-207C-428D-8037-68947B3E594F}" dt="2025-02-20T02:26:23.974" v="2586" actId="20577"/>
          <ac:spMkLst>
            <pc:docMk/>
            <pc:sldMk cId="487715317" sldId="276"/>
            <ac:spMk id="11" creationId="{828A3EA9-8236-224A-FB0F-FFDBD2F8ED30}"/>
          </ac:spMkLst>
        </pc:spChg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858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147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71A3-23AD-AA36-B6A7-FF1427A62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DE2CD-ECCD-8F9B-BBC2-A7E379692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8698F-0953-CF02-557E-155810CB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FCC39-9F81-581E-8CA6-16E6DDD04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95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564A-3068-8296-6D70-13BDFD8A7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7FBE6-0449-85AE-F292-1F2ABC394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0302D-1A1D-9F9E-1EA5-87B08992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A21FF-8BFB-9D45-3D51-15C9F39C3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72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B3DC-82C8-3BF5-8F09-74E631A78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E734A-3DAB-9649-0346-C65A0DB6A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937AA-1381-13D1-0FDA-5ACA143A6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6C8C5-5E49-BDBF-D8C1-CC87A4367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907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D2DB8-F817-AE1A-7C99-7F25BEC0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30D9A-840E-BB0F-76A8-5AC55147B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95238-64A8-96BB-F1EE-8C7DC9523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42680-F70E-1B68-2F7D-F0F255E05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525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BA9F5-7C02-A90B-5D00-8F2376FA4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43E06-2D58-BF9C-1BB4-02FBA10E6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64ED5-5C5F-2319-7414-6351EAC3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D01E8-DA2B-CF08-EEDA-7724B67F7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95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DCE77-9366-5086-8754-57C8A9C2D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C7DBE-6706-0AE1-A4C0-CF284CB52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11688-1DAB-3545-80EC-5DA69BE0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15182-549F-4A14-B16F-390E5C53C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580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5C93-5681-F97B-66F8-E47000D4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2A1FA-578F-AB1C-3436-B66CF426B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51E32-6B21-7C04-508C-F763B17EF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68078-4105-BBB2-6CEB-3F8F18A65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13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CD8E-9AD9-702C-F06B-09F772E6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D20FA-7AD8-CDE9-8874-E46CD679C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04876-C110-B8E3-64EA-80F73052B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357B-7860-E54F-5B1E-D2A695140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92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309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23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BF116-CEDE-6588-CB89-066B464C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48AF9-997E-1D81-D731-6FCF67B44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D581B-75C7-B7BE-1B2E-23BCA496A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249D-CF4E-51EE-C759-7089E8125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93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FB9D-0E3C-DCF0-3571-2FEEE9B1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BB62D-7141-DED5-E953-C8B48DCC4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FA557-6213-E3E5-585F-E75B79F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42879-689D-A193-297C-F125C414E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7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5BAE0-A360-FDAC-6AE3-D830930CD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97ABB-B8E3-D665-CA61-14245EE74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A1111-58D8-8649-C61D-1E85C5AAB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8D20-511C-3B67-A203-83D26EE30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25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132F-12BB-C3B9-CA38-916D6ECA4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BD948-C5A8-2679-511F-64DB089BA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C6EC2-9E7C-E8D7-57DA-1AAB1098E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3EBE-DC3D-5F15-9DD8-ED960F8C0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21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9F123-245B-094C-6A9C-95B4123ED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136CF-2324-285B-EBE9-492DE0385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BD160-3F6A-2C08-452C-29166410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FF97-12FC-92C9-ECB5-25FEFB7E0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983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B878-B82D-3E82-8404-3155B9FE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A776D-CED5-CCBF-3A77-C2AA80D81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1206D-30D4-155D-CE7F-D33BEDD5E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841BE-AB09-FD64-1A67-540446079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33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29/4/2025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list?slide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Queue+visualization&amp;FORM=AW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implement-queue-using-stack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min-stack/descrip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7: </a:t>
            </a:r>
            <a:r>
              <a:rPr lang="en-US" b="0" i="0" dirty="0">
                <a:effectLst/>
                <a:latin typeface="Inter"/>
              </a:rPr>
              <a:t> </a:t>
            </a:r>
            <a:r>
              <a:rPr lang="en-US" dirty="0"/>
              <a:t>List Processing and Data Structures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155D-851A-8FAB-00D3-B456A5C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April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B0C3-7B17-7E4B-0C49-4A698580E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5D4-1D03-7107-A461-6C4CA13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Q1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47BA9C-5013-38D3-2D0E-C7C7ED7A2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2001"/>
              </p:ext>
            </p:extLst>
          </p:nvPr>
        </p:nvGraphicFramePr>
        <p:xfrm>
          <a:off x="1261872" y="23086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45E836-4A31-6122-AE1E-EEA60714F3FE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33080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3AA4DF-6515-E968-72D0-3E9353574F69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43073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D48A9A-F488-3B19-A31C-E09DE7153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6721"/>
              </p:ext>
            </p:extLst>
          </p:nvPr>
        </p:nvGraphicFramePr>
        <p:xfrm>
          <a:off x="1261872" y="53067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sp>
        <p:nvSpPr>
          <p:cNvPr id="10" name="Plus Sign 9">
            <a:extLst>
              <a:ext uri="{FF2B5EF4-FFF2-40B4-BE49-F238E27FC236}">
                <a16:creationId xmlns:a16="http://schemas.microsoft.com/office/drawing/2014/main" id="{EB75DFFF-84B4-3BA2-B6A6-1543C40A458C}"/>
              </a:ext>
            </a:extLst>
          </p:cNvPr>
          <p:cNvSpPr/>
          <p:nvPr/>
        </p:nvSpPr>
        <p:spPr>
          <a:xfrm>
            <a:off x="2047183" y="2763262"/>
            <a:ext cx="434715" cy="460948"/>
          </a:xfrm>
          <a:prstGeom prst="mathPlus">
            <a:avLst/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ACFAB80-626B-EF5F-7481-0BBA6090D9E8}"/>
              </a:ext>
            </a:extLst>
          </p:cNvPr>
          <p:cNvSpPr/>
          <p:nvPr/>
        </p:nvSpPr>
        <p:spPr>
          <a:xfrm>
            <a:off x="2047183" y="3743873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B023A770-0211-F411-3A45-F5E5A11E1BF1}"/>
              </a:ext>
            </a:extLst>
          </p:cNvPr>
          <p:cNvSpPr/>
          <p:nvPr/>
        </p:nvSpPr>
        <p:spPr>
          <a:xfrm>
            <a:off x="4103539" y="2763262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6BB1DA0A-602A-47B7-C634-687F92B0B86C}"/>
              </a:ext>
            </a:extLst>
          </p:cNvPr>
          <p:cNvSpPr/>
          <p:nvPr/>
        </p:nvSpPr>
        <p:spPr>
          <a:xfrm>
            <a:off x="4103539" y="3716895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C1C827ED-BECB-A594-E903-362B67B341AF}"/>
              </a:ext>
            </a:extLst>
          </p:cNvPr>
          <p:cNvSpPr/>
          <p:nvPr/>
        </p:nvSpPr>
        <p:spPr>
          <a:xfrm>
            <a:off x="6096000" y="2791896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6499A1B2-8A19-CEBD-F1AB-3F589693E264}"/>
              </a:ext>
            </a:extLst>
          </p:cNvPr>
          <p:cNvSpPr/>
          <p:nvPr/>
        </p:nvSpPr>
        <p:spPr>
          <a:xfrm>
            <a:off x="6108192" y="3762647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993D6EFC-2E87-B4E4-6652-BBB2DBA00C6F}"/>
              </a:ext>
            </a:extLst>
          </p:cNvPr>
          <p:cNvSpPr/>
          <p:nvPr/>
        </p:nvSpPr>
        <p:spPr>
          <a:xfrm>
            <a:off x="8152356" y="2734629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23DBA6F6-3039-4673-3194-F4D86FD7F7DD}"/>
              </a:ext>
            </a:extLst>
          </p:cNvPr>
          <p:cNvSpPr/>
          <p:nvPr/>
        </p:nvSpPr>
        <p:spPr>
          <a:xfrm>
            <a:off x="8152355" y="3781671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08C66350-948F-76C3-EB26-D1F710A80763}"/>
              </a:ext>
            </a:extLst>
          </p:cNvPr>
          <p:cNvSpPr/>
          <p:nvPr/>
        </p:nvSpPr>
        <p:spPr>
          <a:xfrm rot="5400000">
            <a:off x="2069051" y="482878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E0BFE9B1-E356-C238-B3FD-B34A960B21A3}"/>
              </a:ext>
            </a:extLst>
          </p:cNvPr>
          <p:cNvSpPr/>
          <p:nvPr/>
        </p:nvSpPr>
        <p:spPr>
          <a:xfrm rot="5400000">
            <a:off x="4125407" y="482878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9C678A2D-C9EE-ECDB-1FCE-C3A290DF3991}"/>
              </a:ext>
            </a:extLst>
          </p:cNvPr>
          <p:cNvSpPr/>
          <p:nvPr/>
        </p:nvSpPr>
        <p:spPr>
          <a:xfrm rot="5400000">
            <a:off x="6181763" y="484219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53422904-4F34-7B5A-D1E8-7B0AD13D8313}"/>
              </a:ext>
            </a:extLst>
          </p:cNvPr>
          <p:cNvSpPr/>
          <p:nvPr/>
        </p:nvSpPr>
        <p:spPr>
          <a:xfrm rot="5400000">
            <a:off x="8238119" y="481357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AA356-EBE3-57F7-DB25-1D56925F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8090-0989-FC2C-728B-2F0EFC0B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(a): Answer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06DBD-9C7E-471C-9756-AD9507EE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28" y="2796223"/>
            <a:ext cx="7490666" cy="10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90838-B9A5-726B-F32E-436FFC18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2DF7-5EC1-39F5-6C72-7D9CA999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D3DA4-7744-540F-140A-F2A8C04BF930}"/>
              </a:ext>
            </a:extLst>
          </p:cNvPr>
          <p:cNvSpPr txBox="1"/>
          <p:nvPr/>
        </p:nvSpPr>
        <p:spPr>
          <a:xfrm>
            <a:off x="1261872" y="2236995"/>
            <a:ext cx="3490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How can we  reuse part (a)?</a:t>
            </a:r>
          </a:p>
          <a:p>
            <a:pPr marL="342900" indent="-342900">
              <a:buAutoNum type="arabicPeriod"/>
            </a:pPr>
            <a:r>
              <a:rPr lang="en-US" dirty="0"/>
              <a:t>How does the hint help 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4BBBA-0B51-C6E5-32F3-28023CCC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705998"/>
            <a:ext cx="8444222" cy="118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615C-B12A-3DC4-348F-624760A5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C7FD-CF99-1207-2758-F378694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(b): Transpose</a:t>
            </a:r>
            <a:endParaRPr lang="en-S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D434B5-CE6D-89B5-4556-F406B0E00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27572"/>
              </p:ext>
            </p:extLst>
          </p:nvPr>
        </p:nvGraphicFramePr>
        <p:xfrm>
          <a:off x="537937" y="2641750"/>
          <a:ext cx="3772806" cy="157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3743470971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924431924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153592827"/>
                    </a:ext>
                  </a:extLst>
                </a:gridCol>
              </a:tblGrid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69531"/>
                  </a:ext>
                </a:extLst>
              </a:tr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87023"/>
                  </a:ext>
                </a:extLst>
              </a:tr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91405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32B8043-EFE3-CD97-0839-6A2320773A97}"/>
              </a:ext>
            </a:extLst>
          </p:cNvPr>
          <p:cNvSpPr/>
          <p:nvPr/>
        </p:nvSpPr>
        <p:spPr>
          <a:xfrm rot="16200000">
            <a:off x="5247370" y="2813934"/>
            <a:ext cx="400050" cy="1265464"/>
          </a:xfrm>
          <a:prstGeom prst="downArrow">
            <a:avLst/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328DE9-0919-AF24-4A35-300106580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390116"/>
              </p:ext>
            </p:extLst>
          </p:nvPr>
        </p:nvGraphicFramePr>
        <p:xfrm>
          <a:off x="6584047" y="2641750"/>
          <a:ext cx="3772806" cy="157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602">
                  <a:extLst>
                    <a:ext uri="{9D8B030D-6E8A-4147-A177-3AD203B41FA5}">
                      <a16:colId xmlns:a16="http://schemas.microsoft.com/office/drawing/2014/main" val="3743470971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924431924"/>
                    </a:ext>
                  </a:extLst>
                </a:gridCol>
                <a:gridCol w="1257602">
                  <a:extLst>
                    <a:ext uri="{9D8B030D-6E8A-4147-A177-3AD203B41FA5}">
                      <a16:colId xmlns:a16="http://schemas.microsoft.com/office/drawing/2014/main" val="1153592827"/>
                    </a:ext>
                  </a:extLst>
                </a:gridCol>
              </a:tblGrid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369531"/>
                  </a:ext>
                </a:extLst>
              </a:tr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587023"/>
                  </a:ext>
                </a:extLst>
              </a:tr>
              <a:tr h="52483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93A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4914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410AFF-02CD-EDE4-EB75-587287A9A379}"/>
              </a:ext>
            </a:extLst>
          </p:cNvPr>
          <p:cNvSpPr txBox="1"/>
          <p:nvPr/>
        </p:nvSpPr>
        <p:spPr>
          <a:xfrm>
            <a:off x="4710792" y="2939143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1077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A77D-AC8D-AEA2-2688-BF51C569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25C4-C5A5-E305-5906-474D23F8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(b): Transpose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23D0C-F288-7037-A9C7-00588EB6F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77" y="2038156"/>
            <a:ext cx="8361602" cy="33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FDDFD-1A16-6136-A8A1-230A19F6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1452-A256-E8DC-89F0-AF5C6FBB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(b): Transpose with </a:t>
            </a:r>
            <a:r>
              <a:rPr lang="en-US" dirty="0" err="1"/>
              <a:t>accumulate_n</a:t>
            </a:r>
            <a:r>
              <a:rPr lang="en-US" dirty="0"/>
              <a:t>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FB896-FE4D-AF5B-82D9-23017380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67" y="3036624"/>
            <a:ext cx="7631156" cy="100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2288-02A3-7B2F-043A-46EF2D23B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BD06-7E6A-335B-FD5D-26CB45E7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(b): Answer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0EEE86-277D-643A-32D9-7C3D4A01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1" y="2796268"/>
            <a:ext cx="10426708" cy="126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6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4A32-9AC1-E24B-341B-6EFAD8DF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734E-4F22-95A6-7E97-7B056F84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A74CB-57C5-36DF-C2DB-AC03158EA229}"/>
              </a:ext>
            </a:extLst>
          </p:cNvPr>
          <p:cNvSpPr txBox="1"/>
          <p:nvPr/>
        </p:nvSpPr>
        <p:spPr>
          <a:xfrm>
            <a:off x="1261872" y="1923112"/>
            <a:ext cx="4578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How are words / sentences expressed?</a:t>
            </a:r>
          </a:p>
          <a:p>
            <a:pPr marL="342900" indent="-342900">
              <a:buAutoNum type="arabicPeriod"/>
            </a:pPr>
            <a:r>
              <a:rPr lang="en-US" dirty="0"/>
              <a:t>What are we supposed to achieve?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A0E2D-357C-77F2-DD7D-35D0D393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83" y="3041899"/>
            <a:ext cx="5304158" cy="345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B602-1F49-7998-34AF-B3E156CA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3495-0382-D74C-E3DB-481E46E2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E5943-C21F-39C5-3FA2-6DD918C36AC4}"/>
              </a:ext>
            </a:extLst>
          </p:cNvPr>
          <p:cNvSpPr txBox="1"/>
          <p:nvPr/>
        </p:nvSpPr>
        <p:spPr>
          <a:xfrm>
            <a:off x="1261872" y="2507317"/>
            <a:ext cx="35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sentence is a list of words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20474C4-18C7-CE3F-EC4F-B3EFC8DA4919}"/>
              </a:ext>
            </a:extLst>
          </p:cNvPr>
          <p:cNvSpPr/>
          <p:nvPr/>
        </p:nvSpPr>
        <p:spPr>
          <a:xfrm rot="16200000">
            <a:off x="4975491" y="2244664"/>
            <a:ext cx="308919" cy="885568"/>
          </a:xfrm>
          <a:prstGeom prst="downArrow">
            <a:avLst>
              <a:gd name="adj1" fmla="val 50000"/>
              <a:gd name="adj2" fmla="val 66000"/>
            </a:avLst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0498-29A3-9365-B819-64C58EF1EEED}"/>
              </a:ext>
            </a:extLst>
          </p:cNvPr>
          <p:cNvSpPr txBox="1"/>
          <p:nvPr/>
        </p:nvSpPr>
        <p:spPr>
          <a:xfrm>
            <a:off x="5961558" y="2472576"/>
            <a:ext cx="35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Number of words == length of sentence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39097-DC5F-11B1-C7A5-707C94A830CF}"/>
              </a:ext>
            </a:extLst>
          </p:cNvPr>
          <p:cNvSpPr txBox="1"/>
          <p:nvPr/>
        </p:nvSpPr>
        <p:spPr>
          <a:xfrm>
            <a:off x="1261872" y="3934902"/>
            <a:ext cx="35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word is a list of characters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B0F79E2-2030-8EED-BE46-47C352EBB836}"/>
              </a:ext>
            </a:extLst>
          </p:cNvPr>
          <p:cNvSpPr/>
          <p:nvPr/>
        </p:nvSpPr>
        <p:spPr>
          <a:xfrm rot="16200000">
            <a:off x="4975491" y="3672249"/>
            <a:ext cx="308919" cy="885568"/>
          </a:xfrm>
          <a:prstGeom prst="downArrow">
            <a:avLst>
              <a:gd name="adj1" fmla="val 50000"/>
              <a:gd name="adj2" fmla="val 66000"/>
            </a:avLst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7DACD-7358-25BF-108C-78F43CA733A5}"/>
              </a:ext>
            </a:extLst>
          </p:cNvPr>
          <p:cNvSpPr txBox="1"/>
          <p:nvPr/>
        </p:nvSpPr>
        <p:spPr>
          <a:xfrm>
            <a:off x="5961558" y="3900161"/>
            <a:ext cx="353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Number of characters == sum of length of words + number of spaces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741DE-087B-E61D-E374-F010F10F0082}"/>
              </a:ext>
            </a:extLst>
          </p:cNvPr>
          <p:cNvSpPr txBox="1"/>
          <p:nvPr/>
        </p:nvSpPr>
        <p:spPr>
          <a:xfrm>
            <a:off x="1261872" y="5018826"/>
            <a:ext cx="35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Every word except for the last has a space after it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6885DDD-A3AF-71B0-D743-0186C7321E04}"/>
              </a:ext>
            </a:extLst>
          </p:cNvPr>
          <p:cNvSpPr/>
          <p:nvPr/>
        </p:nvSpPr>
        <p:spPr>
          <a:xfrm rot="16200000">
            <a:off x="4975491" y="4756173"/>
            <a:ext cx="308919" cy="885568"/>
          </a:xfrm>
          <a:prstGeom prst="downArrow">
            <a:avLst>
              <a:gd name="adj1" fmla="val 50000"/>
              <a:gd name="adj2" fmla="val 66000"/>
            </a:avLst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3E14-BD7C-FA6D-F896-A3BE01830464}"/>
              </a:ext>
            </a:extLst>
          </p:cNvPr>
          <p:cNvSpPr txBox="1"/>
          <p:nvPr/>
        </p:nvSpPr>
        <p:spPr>
          <a:xfrm>
            <a:off x="5961558" y="4984085"/>
            <a:ext cx="353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Number of spaces == number of words - 1</a:t>
            </a:r>
          </a:p>
        </p:txBody>
      </p:sp>
    </p:spTree>
    <p:extLst>
      <p:ext uri="{BB962C8B-B14F-4D97-AF65-F5344CB8AC3E}">
        <p14:creationId xmlns:p14="http://schemas.microsoft.com/office/powerpoint/2010/main" val="154787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83E5-DCE2-04F3-CA18-ABC681CC2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1401-40A2-8F39-1534-08C0A6DA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a): Answer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E171E-22B9-B4A3-003E-05D9D2A6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291824"/>
            <a:ext cx="5438794" cy="1553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4A555D-B620-6E32-E3EF-766DA675A1F9}"/>
              </a:ext>
            </a:extLst>
          </p:cNvPr>
          <p:cNvSpPr txBox="1"/>
          <p:nvPr/>
        </p:nvSpPr>
        <p:spPr>
          <a:xfrm>
            <a:off x="1261872" y="4782208"/>
            <a:ext cx="427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Suppose w is the number of characters</a:t>
            </a:r>
          </a:p>
          <a:p>
            <a:endParaRPr lang="en-SG" dirty="0"/>
          </a:p>
          <a:p>
            <a:r>
              <a:rPr lang="en-SG" dirty="0"/>
              <a:t>What is the time / space complexity?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C8B52-19E3-487F-6E20-4446D1712FE2}"/>
              </a:ext>
            </a:extLst>
          </p:cNvPr>
          <p:cNvSpPr txBox="1"/>
          <p:nvPr/>
        </p:nvSpPr>
        <p:spPr>
          <a:xfrm>
            <a:off x="6700666" y="4782208"/>
            <a:ext cx="26933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O(w)</a:t>
            </a:r>
          </a:p>
          <a:p>
            <a:endParaRPr lang="en-SG" dirty="0"/>
          </a:p>
          <a:p>
            <a:r>
              <a:rPr lang="en-SG" dirty="0"/>
              <a:t>Space Complexity: O(1)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9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205-3BDC-B7B3-FF12-481B65E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4741C-049C-2747-C7F5-74EE9D3B6DE2}"/>
              </a:ext>
            </a:extLst>
          </p:cNvPr>
          <p:cNvSpPr txBox="1"/>
          <p:nvPr/>
        </p:nvSpPr>
        <p:spPr>
          <a:xfrm>
            <a:off x="1261872" y="1923112"/>
            <a:ext cx="466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is different about </a:t>
            </a:r>
            <a:r>
              <a:rPr lang="en-US" dirty="0" err="1"/>
              <a:t>accumulate_n</a:t>
            </a:r>
            <a:r>
              <a:rPr lang="en-US" dirty="0"/>
              <a:t>?</a:t>
            </a:r>
          </a:p>
          <a:p>
            <a:pPr marL="342900" indent="-342900">
              <a:buAutoNum type="arabicPeriod"/>
            </a:pPr>
            <a:r>
              <a:rPr lang="en-US" dirty="0"/>
              <a:t>What are we supposed to achieve?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B8884-C5B8-F27E-7833-F7125360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07" y="3078232"/>
            <a:ext cx="6081579" cy="361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87FD-B5D9-EF9F-0620-B39192E1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983-E674-FFC1-CE04-FADC18F1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a): Alternate Answer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50387-78FF-6056-8B7C-714EED38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31502"/>
            <a:ext cx="9601163" cy="8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8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E3219-A58B-C8BC-8372-F9A8E5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0455-3EC2-9526-A3F0-EFAB42CB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FF190-8990-8E0F-DFF1-7D327E7FF1A3}"/>
              </a:ext>
            </a:extLst>
          </p:cNvPr>
          <p:cNvSpPr txBox="1"/>
          <p:nvPr/>
        </p:nvSpPr>
        <p:spPr>
          <a:xfrm>
            <a:off x="1261872" y="1923112"/>
            <a:ext cx="4578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How are words / sentences expressed?</a:t>
            </a:r>
          </a:p>
          <a:p>
            <a:pPr marL="342900" indent="-342900">
              <a:buAutoNum type="arabicPeriod"/>
            </a:pPr>
            <a:r>
              <a:rPr lang="en-US" dirty="0"/>
              <a:t>What is different?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16424-B2EA-580E-638F-EC9DEDC2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9" y="3160951"/>
            <a:ext cx="737337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4F38-4E33-9AD9-7AB9-A09C6D95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7C62-13BF-D61D-35DA-DC5D71E9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Answer 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176B0-EE9D-A3DA-4854-32D09068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045816"/>
            <a:ext cx="6544588" cy="227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6C36F3-D2B3-1F49-7A40-B096AF130645}"/>
              </a:ext>
            </a:extLst>
          </p:cNvPr>
          <p:cNvSpPr txBox="1"/>
          <p:nvPr/>
        </p:nvSpPr>
        <p:spPr>
          <a:xfrm>
            <a:off x="1261872" y="4677103"/>
            <a:ext cx="427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Suppose n is the number of characters</a:t>
            </a:r>
          </a:p>
          <a:p>
            <a:endParaRPr lang="en-SG" dirty="0"/>
          </a:p>
          <a:p>
            <a:r>
              <a:rPr lang="en-SG" dirty="0"/>
              <a:t>What is the time / space complexity?</a:t>
            </a:r>
          </a:p>
        </p:txBody>
      </p:sp>
    </p:spTree>
    <p:extLst>
      <p:ext uri="{BB962C8B-B14F-4D97-AF65-F5344CB8AC3E}">
        <p14:creationId xmlns:p14="http://schemas.microsoft.com/office/powerpoint/2010/main" val="341892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A013-AC01-6F97-8720-6C99503B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CE1-053A-14B8-78F8-386CF193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Answer 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8CD49A-FE26-8539-C638-5C4A1C20C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98368"/>
            <a:ext cx="6544588" cy="227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03D626-6D6B-241D-76C9-44BDE8D21BBF}"/>
              </a:ext>
            </a:extLst>
          </p:cNvPr>
          <p:cNvSpPr txBox="1"/>
          <p:nvPr/>
        </p:nvSpPr>
        <p:spPr>
          <a:xfrm>
            <a:off x="1261872" y="4514229"/>
            <a:ext cx="6909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Let’s assume in the worst case, that every character is distinct.</a:t>
            </a:r>
          </a:p>
          <a:p>
            <a:r>
              <a:rPr lang="en-SG" dirty="0"/>
              <a:t>Thus, there will be n unique entries in our final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D376B-3776-7CD2-5882-FE251382166E}"/>
              </a:ext>
            </a:extLst>
          </p:cNvPr>
          <p:cNvSpPr txBox="1"/>
          <p:nvPr/>
        </p:nvSpPr>
        <p:spPr>
          <a:xfrm>
            <a:off x="1261872" y="5208557"/>
            <a:ext cx="924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 will iterate through every character once.</a:t>
            </a:r>
          </a:p>
          <a:p>
            <a:r>
              <a:rPr lang="en-SG" dirty="0"/>
              <a:t>For each character, we will check if its in letters and get its index, which is O(n)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60467-8BA4-A64D-E4DE-40922AB43B5A}"/>
              </a:ext>
            </a:extLst>
          </p:cNvPr>
          <p:cNvSpPr txBox="1"/>
          <p:nvPr/>
        </p:nvSpPr>
        <p:spPr>
          <a:xfrm>
            <a:off x="1261872" y="5914021"/>
            <a:ext cx="677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Therefore, final time complexity is O(n^2)</a:t>
            </a:r>
          </a:p>
          <a:p>
            <a:r>
              <a:rPr lang="en-SG" dirty="0"/>
              <a:t>Space complexity is O(n), due to space required to store result</a:t>
            </a:r>
          </a:p>
        </p:txBody>
      </p:sp>
    </p:spTree>
    <p:extLst>
      <p:ext uri="{BB962C8B-B14F-4D97-AF65-F5344CB8AC3E}">
        <p14:creationId xmlns:p14="http://schemas.microsoft.com/office/powerpoint/2010/main" val="290035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1054F-FCF9-AD12-E246-DD688C6F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574C-522F-A1EF-DF67-D06C505C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Answer 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D2AB0-9289-FA10-50AB-7B26A060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69" y="2045816"/>
            <a:ext cx="6544588" cy="227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D88C15-343C-C5FD-1B5C-033F6694F64A}"/>
              </a:ext>
            </a:extLst>
          </p:cNvPr>
          <p:cNvSpPr txBox="1"/>
          <p:nvPr/>
        </p:nvSpPr>
        <p:spPr>
          <a:xfrm>
            <a:off x="1227169" y="4677103"/>
            <a:ext cx="708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Is our assumption that there could be n unique characters valid?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030C-E9DA-A806-A650-64EDF2206515}"/>
              </a:ext>
            </a:extLst>
          </p:cNvPr>
          <p:cNvSpPr txBox="1"/>
          <p:nvPr/>
        </p:nvSpPr>
        <p:spPr>
          <a:xfrm>
            <a:off x="1227169" y="5458791"/>
            <a:ext cx="972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Assuming our input is only English, there are only a finite number of possible characters!</a:t>
            </a:r>
          </a:p>
          <a:p>
            <a:r>
              <a:rPr lang="en-SG" dirty="0"/>
              <a:t>Letters (a – c), numbers (0-9), punctuation, etc.</a:t>
            </a:r>
          </a:p>
        </p:txBody>
      </p:sp>
    </p:spTree>
    <p:extLst>
      <p:ext uri="{BB962C8B-B14F-4D97-AF65-F5344CB8AC3E}">
        <p14:creationId xmlns:p14="http://schemas.microsoft.com/office/powerpoint/2010/main" val="4466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644A-6142-933D-116A-EF307A53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8513-5352-A838-24B3-8C7F4496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ASCII Table</a:t>
            </a:r>
            <a:endParaRPr lang="en-SG" dirty="0"/>
          </a:p>
        </p:txBody>
      </p:sp>
      <p:pic>
        <p:nvPicPr>
          <p:cNvPr id="1026" name="Picture 2" descr="table to ascii table Ideen fur ascii code tabelle">
            <a:extLst>
              <a:ext uri="{FF2B5EF4-FFF2-40B4-BE49-F238E27FC236}">
                <a16:creationId xmlns:a16="http://schemas.microsoft.com/office/drawing/2014/main" id="{2350CBA3-1DBE-9027-6DFF-A80C8CF7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93" y="1911072"/>
            <a:ext cx="4514213" cy="44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864B-363A-4F86-FBB3-34C7C60FC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5F4F-6DD5-779E-190A-3CCF5715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Answer 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BB17B-FF81-05FC-6DE6-4680E3C03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02" y="1728393"/>
            <a:ext cx="6544588" cy="2276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F0C47-65D8-E589-6C69-9CCECF649373}"/>
              </a:ext>
            </a:extLst>
          </p:cNvPr>
          <p:cNvSpPr txBox="1"/>
          <p:nvPr/>
        </p:nvSpPr>
        <p:spPr>
          <a:xfrm>
            <a:off x="1719292" y="4290875"/>
            <a:ext cx="937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With this assumption, there is a finite constant upper bound for the number of entries</a:t>
            </a:r>
          </a:p>
          <a:p>
            <a:r>
              <a:rPr lang="en-SG" dirty="0"/>
              <a:t>in our letters array and our result!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39100-F428-40B0-661C-B27C434C138C}"/>
              </a:ext>
            </a:extLst>
          </p:cNvPr>
          <p:cNvSpPr txBox="1"/>
          <p:nvPr/>
        </p:nvSpPr>
        <p:spPr>
          <a:xfrm>
            <a:off x="1719292" y="5395729"/>
            <a:ext cx="5142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Thus, Time Complexity can be reduced to O(n)</a:t>
            </a:r>
          </a:p>
          <a:p>
            <a:r>
              <a:rPr lang="en-SG" dirty="0"/>
              <a:t>And Space Complexity to O(1)</a:t>
            </a:r>
          </a:p>
        </p:txBody>
      </p:sp>
    </p:spTree>
    <p:extLst>
      <p:ext uri="{BB962C8B-B14F-4D97-AF65-F5344CB8AC3E}">
        <p14:creationId xmlns:p14="http://schemas.microsoft.com/office/powerpoint/2010/main" val="181921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805D-0844-1D92-83AE-CF077DB4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0C67-B416-481C-0BFD-4E8DC309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Alternate Approach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12296-E4AF-D5C5-F752-E1C505488A92}"/>
              </a:ext>
            </a:extLst>
          </p:cNvPr>
          <p:cNvSpPr txBox="1"/>
          <p:nvPr/>
        </p:nvSpPr>
        <p:spPr>
          <a:xfrm>
            <a:off x="1261872" y="1923112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data structure does this remind you of?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426FF-8FE5-63EE-BB82-7E7EC1081D7B}"/>
              </a:ext>
            </a:extLst>
          </p:cNvPr>
          <p:cNvSpPr txBox="1"/>
          <p:nvPr/>
        </p:nvSpPr>
        <p:spPr>
          <a:xfrm>
            <a:off x="4733286" y="2733811"/>
            <a:ext cx="272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dirty="0"/>
              <a:t>A </a:t>
            </a:r>
            <a:r>
              <a:rPr lang="en-SG" sz="3200" dirty="0">
                <a:solidFill>
                  <a:srgbClr val="FF0000"/>
                </a:solidFill>
              </a:rPr>
              <a:t>Dictionary</a:t>
            </a:r>
            <a:r>
              <a:rPr lang="en-SG" sz="3200" dirty="0"/>
              <a:t>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7835FD-055C-7164-FC39-9852D12DB421}"/>
              </a:ext>
            </a:extLst>
          </p:cNvPr>
          <p:cNvGraphicFramePr>
            <a:graphicFrameLocks noGrp="1"/>
          </p:cNvGraphicFramePr>
          <p:nvPr/>
        </p:nvGraphicFramePr>
        <p:xfrm>
          <a:off x="4035972" y="3442138"/>
          <a:ext cx="4120055" cy="2425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76">
                  <a:extLst>
                    <a:ext uri="{9D8B030D-6E8A-4147-A177-3AD203B41FA5}">
                      <a16:colId xmlns:a16="http://schemas.microsoft.com/office/drawing/2014/main" val="898059031"/>
                    </a:ext>
                  </a:extLst>
                </a:gridCol>
                <a:gridCol w="2399179">
                  <a:extLst>
                    <a:ext uri="{9D8B030D-6E8A-4147-A177-3AD203B41FA5}">
                      <a16:colId xmlns:a16="http://schemas.microsoft.com/office/drawing/2014/main" val="3731026110"/>
                    </a:ext>
                  </a:extLst>
                </a:gridCol>
              </a:tblGrid>
              <a:tr h="60631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50855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02072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‘b’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68662"/>
                  </a:ext>
                </a:extLst>
              </a:tr>
              <a:tr h="60631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‘c’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3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4D10-F355-C315-116B-B14A598E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F4F-16AC-24F6-E1DC-D64622F8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b): Alternate Approach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F8CC4-EE0E-E00F-986D-8A2ACACD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082314"/>
            <a:ext cx="6009577" cy="2239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087383-DB69-6DA9-D8AB-C15FD4D986B3}"/>
              </a:ext>
            </a:extLst>
          </p:cNvPr>
          <p:cNvSpPr txBox="1"/>
          <p:nvPr/>
        </p:nvSpPr>
        <p:spPr>
          <a:xfrm>
            <a:off x="1261872" y="4782208"/>
            <a:ext cx="4273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Suppose n is the number of characters</a:t>
            </a:r>
          </a:p>
          <a:p>
            <a:endParaRPr lang="en-SG" dirty="0"/>
          </a:p>
          <a:p>
            <a:r>
              <a:rPr lang="en-SG" dirty="0"/>
              <a:t>What is the time complexity?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6292D-D129-8C25-240E-E706787F86B6}"/>
              </a:ext>
            </a:extLst>
          </p:cNvPr>
          <p:cNvSpPr txBox="1"/>
          <p:nvPr/>
        </p:nvSpPr>
        <p:spPr>
          <a:xfrm>
            <a:off x="6700666" y="4782208"/>
            <a:ext cx="4062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  <a:p>
            <a:endParaRPr lang="en-SG" dirty="0"/>
          </a:p>
          <a:p>
            <a:r>
              <a:rPr lang="en-SG" dirty="0"/>
              <a:t>Regardless of our assumption</a:t>
            </a:r>
          </a:p>
          <a:p>
            <a:r>
              <a:rPr lang="en-SG" dirty="0"/>
              <a:t>on the number of distinct characters</a:t>
            </a:r>
          </a:p>
        </p:txBody>
      </p:sp>
    </p:spTree>
    <p:extLst>
      <p:ext uri="{BB962C8B-B14F-4D97-AF65-F5344CB8AC3E}">
        <p14:creationId xmlns:p14="http://schemas.microsoft.com/office/powerpoint/2010/main" val="189753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C6C9-A9B4-73E6-7669-771A40E4F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B51-4362-6132-9BC4-6BF0AEEF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31BD5-0A55-3110-75AD-804C3889F9D5}"/>
              </a:ext>
            </a:extLst>
          </p:cNvPr>
          <p:cNvSpPr txBox="1"/>
          <p:nvPr/>
        </p:nvSpPr>
        <p:spPr>
          <a:xfrm>
            <a:off x="1261872" y="1923112"/>
            <a:ext cx="44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is different now?</a:t>
            </a:r>
          </a:p>
          <a:p>
            <a:pPr marL="342900" indent="-342900">
              <a:buAutoNum type="arabicPeriod"/>
            </a:pPr>
            <a:r>
              <a:rPr lang="en-US" dirty="0"/>
              <a:t>How can we reuse the previous part?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D1953-5D72-18C2-8A1F-CD4D6C8B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19" y="3154417"/>
            <a:ext cx="7429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0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2C76-8888-74BC-E6E3-C3951B62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81C1-D3AE-DD8B-4946-7F6D60DD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Question Analysis</a:t>
            </a:r>
            <a:endParaRPr lang="en-S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82BA1E-AF91-5953-96DB-528B82A39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79227"/>
              </p:ext>
            </p:extLst>
          </p:nvPr>
        </p:nvGraphicFramePr>
        <p:xfrm>
          <a:off x="1261872" y="23086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E4686C-A623-D021-5CBD-2414D4BA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9517"/>
              </p:ext>
            </p:extLst>
          </p:nvPr>
        </p:nvGraphicFramePr>
        <p:xfrm>
          <a:off x="1261872" y="33080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83A871-69E6-711E-96F4-17BA24B4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72614"/>
              </p:ext>
            </p:extLst>
          </p:nvPr>
        </p:nvGraphicFramePr>
        <p:xfrm>
          <a:off x="1261872" y="430739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78AF71-726E-0D70-CB18-4E5F538D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7729"/>
              </p:ext>
            </p:extLst>
          </p:nvPr>
        </p:nvGraphicFramePr>
        <p:xfrm>
          <a:off x="1261872" y="53067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984">
                  <a:extLst>
                    <a:ext uri="{9D8B030D-6E8A-4147-A177-3AD203B41FA5}">
                      <a16:colId xmlns:a16="http://schemas.microsoft.com/office/drawing/2014/main" val="3339070602"/>
                    </a:ext>
                  </a:extLst>
                </a:gridCol>
                <a:gridCol w="2058016">
                  <a:extLst>
                    <a:ext uri="{9D8B030D-6E8A-4147-A177-3AD203B41FA5}">
                      <a16:colId xmlns:a16="http://schemas.microsoft.com/office/drawing/2014/main" val="219202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09042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7333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68640"/>
                  </a:ext>
                </a:extLst>
              </a:tr>
            </a:tbl>
          </a:graphicData>
        </a:graphic>
      </p:graphicFrame>
      <p:sp>
        <p:nvSpPr>
          <p:cNvPr id="10" name="Plus Sign 9">
            <a:extLst>
              <a:ext uri="{FF2B5EF4-FFF2-40B4-BE49-F238E27FC236}">
                <a16:creationId xmlns:a16="http://schemas.microsoft.com/office/drawing/2014/main" id="{381DA9F7-DE42-0606-6166-3868DED1355E}"/>
              </a:ext>
            </a:extLst>
          </p:cNvPr>
          <p:cNvSpPr/>
          <p:nvPr/>
        </p:nvSpPr>
        <p:spPr>
          <a:xfrm>
            <a:off x="2047183" y="2763262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7AC5A258-056F-DC5F-FA17-A6A80D505F96}"/>
              </a:ext>
            </a:extLst>
          </p:cNvPr>
          <p:cNvSpPr/>
          <p:nvPr/>
        </p:nvSpPr>
        <p:spPr>
          <a:xfrm>
            <a:off x="2047183" y="3743873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88A48000-DDA9-40E3-6A5C-F898AF0BBBB8}"/>
              </a:ext>
            </a:extLst>
          </p:cNvPr>
          <p:cNvSpPr/>
          <p:nvPr/>
        </p:nvSpPr>
        <p:spPr>
          <a:xfrm>
            <a:off x="4103539" y="2763262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09A37E1C-96BA-CE6F-79CE-081BB9AAE708}"/>
              </a:ext>
            </a:extLst>
          </p:cNvPr>
          <p:cNvSpPr/>
          <p:nvPr/>
        </p:nvSpPr>
        <p:spPr>
          <a:xfrm>
            <a:off x="4103539" y="3716895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D9128ED1-0E19-A2B6-AAD0-C61C4927A8C3}"/>
              </a:ext>
            </a:extLst>
          </p:cNvPr>
          <p:cNvSpPr/>
          <p:nvPr/>
        </p:nvSpPr>
        <p:spPr>
          <a:xfrm>
            <a:off x="6096000" y="2791896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BB33D11D-00FF-580E-1AC5-E98E63982979}"/>
              </a:ext>
            </a:extLst>
          </p:cNvPr>
          <p:cNvSpPr/>
          <p:nvPr/>
        </p:nvSpPr>
        <p:spPr>
          <a:xfrm>
            <a:off x="6108192" y="3762647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D3A3E9DB-B901-7030-1D05-947F45A3F937}"/>
              </a:ext>
            </a:extLst>
          </p:cNvPr>
          <p:cNvSpPr/>
          <p:nvPr/>
        </p:nvSpPr>
        <p:spPr>
          <a:xfrm>
            <a:off x="8152356" y="2734629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025F690D-EC42-D3E3-F98B-93DFC87B389E}"/>
              </a:ext>
            </a:extLst>
          </p:cNvPr>
          <p:cNvSpPr/>
          <p:nvPr/>
        </p:nvSpPr>
        <p:spPr>
          <a:xfrm>
            <a:off x="8152355" y="3781671"/>
            <a:ext cx="434715" cy="460948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9AA4F9AC-A53D-D48B-B323-EE6A63F3E0F9}"/>
              </a:ext>
            </a:extLst>
          </p:cNvPr>
          <p:cNvSpPr/>
          <p:nvPr/>
        </p:nvSpPr>
        <p:spPr>
          <a:xfrm rot="5400000">
            <a:off x="2069051" y="482878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7090DB0F-6ED6-3999-99B0-32240DBD4E07}"/>
              </a:ext>
            </a:extLst>
          </p:cNvPr>
          <p:cNvSpPr/>
          <p:nvPr/>
        </p:nvSpPr>
        <p:spPr>
          <a:xfrm rot="5400000">
            <a:off x="4125407" y="482878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43DE198C-44E8-2C26-BE15-77766459E022}"/>
              </a:ext>
            </a:extLst>
          </p:cNvPr>
          <p:cNvSpPr/>
          <p:nvPr/>
        </p:nvSpPr>
        <p:spPr>
          <a:xfrm rot="5400000">
            <a:off x="6181763" y="484219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264DA295-B9A9-7034-744F-4B5BB8DE343A}"/>
              </a:ext>
            </a:extLst>
          </p:cNvPr>
          <p:cNvSpPr/>
          <p:nvPr/>
        </p:nvSpPr>
        <p:spPr>
          <a:xfrm rot="5400000">
            <a:off x="8238119" y="4813574"/>
            <a:ext cx="390978" cy="288098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12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7F5C8-FBD9-9ABC-34A0-A833C4D9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C52-6B3F-1377-100A-B727CBFC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c): Answer 1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E05BA-7BD7-0057-30B7-020DE5E2F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69" y="1946281"/>
            <a:ext cx="8315325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5E56F-082F-63DA-3790-AA5314BB8729}"/>
              </a:ext>
            </a:extLst>
          </p:cNvPr>
          <p:cNvSpPr txBox="1"/>
          <p:nvPr/>
        </p:nvSpPr>
        <p:spPr>
          <a:xfrm>
            <a:off x="1261872" y="4782208"/>
            <a:ext cx="3289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Suppose </a:t>
            </a:r>
            <a:r>
              <a:rPr lang="en-SG" dirty="0" err="1"/>
              <a:t>letter_count</a:t>
            </a:r>
            <a:r>
              <a:rPr lang="en-SG" dirty="0"/>
              <a:t> is O(n)</a:t>
            </a:r>
          </a:p>
          <a:p>
            <a:endParaRPr lang="en-SG" dirty="0"/>
          </a:p>
          <a:p>
            <a:r>
              <a:rPr lang="en-SG" dirty="0"/>
              <a:t>What is the time complexity?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080CD-C9EB-D457-0B2E-433D02ED225C}"/>
              </a:ext>
            </a:extLst>
          </p:cNvPr>
          <p:cNvSpPr txBox="1"/>
          <p:nvPr/>
        </p:nvSpPr>
        <p:spPr>
          <a:xfrm>
            <a:off x="6305144" y="4782208"/>
            <a:ext cx="462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</a:t>
            </a:r>
            <a:r>
              <a:rPr lang="en-SG" dirty="0" err="1"/>
              <a:t>nlog</a:t>
            </a:r>
            <a:r>
              <a:rPr lang="en-SG" dirty="0"/>
              <a:t>(n))</a:t>
            </a:r>
          </a:p>
          <a:p>
            <a:endParaRPr lang="en-SG" dirty="0"/>
          </a:p>
          <a:p>
            <a:r>
              <a:rPr lang="en-SG" dirty="0"/>
              <a:t>Seems like the sorting is slowing us down</a:t>
            </a:r>
          </a:p>
          <a:p>
            <a:r>
              <a:rPr lang="en-SG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52457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6079-8600-669C-B743-98850B9D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B7D-A3A6-F233-8685-A23960C0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c): Answer 2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10C37-8698-E7E4-4549-433E06B12924}"/>
              </a:ext>
            </a:extLst>
          </p:cNvPr>
          <p:cNvSpPr txBox="1"/>
          <p:nvPr/>
        </p:nvSpPr>
        <p:spPr>
          <a:xfrm>
            <a:off x="1261872" y="4782208"/>
            <a:ext cx="3289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Suppose </a:t>
            </a:r>
            <a:r>
              <a:rPr lang="en-SG" dirty="0" err="1"/>
              <a:t>letter_count</a:t>
            </a:r>
            <a:r>
              <a:rPr lang="en-SG" dirty="0"/>
              <a:t> is O(n)</a:t>
            </a:r>
          </a:p>
          <a:p>
            <a:endParaRPr lang="en-SG" dirty="0"/>
          </a:p>
          <a:p>
            <a:r>
              <a:rPr lang="en-SG" dirty="0"/>
              <a:t>What is the time complexity?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5E309-D12A-EAC5-99FD-4F188266E841}"/>
              </a:ext>
            </a:extLst>
          </p:cNvPr>
          <p:cNvSpPr txBox="1"/>
          <p:nvPr/>
        </p:nvSpPr>
        <p:spPr>
          <a:xfrm>
            <a:off x="6305144" y="4782208"/>
            <a:ext cx="2693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Time Complexity: O(n)</a:t>
            </a:r>
          </a:p>
          <a:p>
            <a:endParaRPr lang="en-SG" dirty="0"/>
          </a:p>
          <a:p>
            <a:r>
              <a:rPr lang="en-SG" dirty="0"/>
              <a:t>Space Complexity: 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C51F-9609-40CA-EEAB-795D873B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184570"/>
            <a:ext cx="8793390" cy="19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0AEA5-3324-23DA-2DEC-DB554F754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077B-9405-937A-4A8A-F94D2E09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0D6FC-57A6-EF95-F9E7-9BC2AC867E90}"/>
              </a:ext>
            </a:extLst>
          </p:cNvPr>
          <p:cNvSpPr txBox="1"/>
          <p:nvPr/>
        </p:nvSpPr>
        <p:spPr>
          <a:xfrm>
            <a:off x="1261872" y="1923112"/>
            <a:ext cx="5498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information does our ADT need to store?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0AB43-2C0F-F754-4EAF-9F8224B7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222" y="2579834"/>
            <a:ext cx="4455940" cy="39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80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96FE-6BC8-AB24-8D3F-22C71B732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AA3B-A8B9-52F2-DB4F-31025524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Queue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743F4-06A3-1B81-4097-5B344E1273FF}"/>
              </a:ext>
            </a:extLst>
          </p:cNvPr>
          <p:cNvSpPr txBox="1"/>
          <p:nvPr/>
        </p:nvSpPr>
        <p:spPr>
          <a:xfrm>
            <a:off x="1261872" y="1983855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Linked List (Single, Doubly), Stack, Queue, Deque - </a:t>
            </a:r>
            <a:r>
              <a:rPr lang="en-SG" dirty="0" err="1">
                <a:hlinkClick r:id="rId3"/>
              </a:rPr>
              <a:t>VisuAlgo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416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02C58-80CA-F5CE-D9B6-F9837A6CF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DE02-4BF7-9EC7-E561-37ED5A6F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4D6E0-7133-8D03-B656-A94A71A3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47" y="2032407"/>
            <a:ext cx="6009105" cy="37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55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5A3CA-86C6-3F34-EF2C-CBC19E60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56AE-DCD6-5CDA-9F33-AEB080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Answer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C50AB-D0E2-0BDD-2E48-034A56602277}"/>
              </a:ext>
            </a:extLst>
          </p:cNvPr>
          <p:cNvSpPr txBox="1"/>
          <p:nvPr/>
        </p:nvSpPr>
        <p:spPr>
          <a:xfrm>
            <a:off x="1261872" y="1923112"/>
            <a:ext cx="6295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programming languages allow for resizable array.</a:t>
            </a:r>
          </a:p>
          <a:p>
            <a:r>
              <a:rPr lang="en-US" dirty="0"/>
              <a:t>Can we still make a queue?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91364-13F1-818C-CCBA-10633BB34348}"/>
              </a:ext>
            </a:extLst>
          </p:cNvPr>
          <p:cNvSpPr txBox="1"/>
          <p:nvPr/>
        </p:nvSpPr>
        <p:spPr>
          <a:xfrm>
            <a:off x="1616280" y="3334451"/>
            <a:ext cx="8959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IDEA: </a:t>
            </a:r>
            <a:r>
              <a:rPr lang="en-US" sz="2800" dirty="0"/>
              <a:t>Use a pointer to keep track of the head and tail of the queue!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1184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845E3-21B6-4378-2AAF-76B644A8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D459-940F-8556-7EE3-66010FD0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Queue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5A2E1-5A70-891B-248A-013E71533454}"/>
              </a:ext>
            </a:extLst>
          </p:cNvPr>
          <p:cNvSpPr txBox="1"/>
          <p:nvPr/>
        </p:nvSpPr>
        <p:spPr>
          <a:xfrm>
            <a:off x="1261872" y="1923111"/>
            <a:ext cx="695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Queue visualization - Search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30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6C623-BBFA-8934-82CE-505ACD7B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0445-441B-14D6-6EC7-6ADFB0AF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Question Analysis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DC0A-D925-AD55-DF8C-47D87BEC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45" y="1676726"/>
            <a:ext cx="6270093" cy="1752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CA104-BD49-6E94-4F5C-5F6E613E9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761" y="3433904"/>
            <a:ext cx="5280859" cy="26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F285C-704F-430C-4092-16F64318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E62C-2B23-31C0-FD7D-A4BD1BF9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High Level Idea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9C359-67DA-012D-DEF2-BF4159F77864}"/>
              </a:ext>
            </a:extLst>
          </p:cNvPr>
          <p:cNvSpPr txBox="1"/>
          <p:nvPr/>
        </p:nvSpPr>
        <p:spPr>
          <a:xfrm>
            <a:off x="1261872" y="2298781"/>
            <a:ext cx="800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What if we had a queue =&gt; keep </a:t>
            </a:r>
            <a:r>
              <a:rPr lang="en-SG" dirty="0" err="1"/>
              <a:t>enqueing</a:t>
            </a:r>
            <a:r>
              <a:rPr lang="en-SG" dirty="0"/>
              <a:t> and </a:t>
            </a:r>
            <a:r>
              <a:rPr lang="en-SG" dirty="0" err="1"/>
              <a:t>dequeing</a:t>
            </a:r>
            <a:r>
              <a:rPr lang="en-SG" dirty="0"/>
              <a:t> players m times 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ACFCD62-5A68-7F3D-9862-823AC9416CB8}"/>
              </a:ext>
            </a:extLst>
          </p:cNvPr>
          <p:cNvSpPr/>
          <p:nvPr/>
        </p:nvSpPr>
        <p:spPr>
          <a:xfrm>
            <a:off x="5247369" y="2813934"/>
            <a:ext cx="405285" cy="885230"/>
          </a:xfrm>
          <a:prstGeom prst="downArrow">
            <a:avLst/>
          </a:prstGeom>
          <a:solidFill>
            <a:srgbClr val="C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9F3C9-1110-5F0D-6785-02E9E14D1AE4}"/>
              </a:ext>
            </a:extLst>
          </p:cNvPr>
          <p:cNvSpPr txBox="1"/>
          <p:nvPr/>
        </p:nvSpPr>
        <p:spPr>
          <a:xfrm>
            <a:off x="2463322" y="3866722"/>
            <a:ext cx="600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next player we deque would have a bomb exploder</a:t>
            </a:r>
          </a:p>
          <a:p>
            <a:r>
              <a:rPr lang="en-SG" dirty="0"/>
              <a:t>So we just deque him, without </a:t>
            </a:r>
            <a:r>
              <a:rPr lang="en-SG" dirty="0" err="1"/>
              <a:t>enquing</a:t>
            </a:r>
            <a:r>
              <a:rPr lang="en-SG" dirty="0"/>
              <a:t>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7B572-28F2-F9CA-6D0F-086BE5041F9C}"/>
              </a:ext>
            </a:extLst>
          </p:cNvPr>
          <p:cNvSpPr txBox="1"/>
          <p:nvPr/>
        </p:nvSpPr>
        <p:spPr>
          <a:xfrm>
            <a:off x="3668113" y="5526996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Repeat until only m players left</a:t>
            </a:r>
          </a:p>
        </p:txBody>
      </p:sp>
    </p:spTree>
    <p:extLst>
      <p:ext uri="{BB962C8B-B14F-4D97-AF65-F5344CB8AC3E}">
        <p14:creationId xmlns:p14="http://schemas.microsoft.com/office/powerpoint/2010/main" val="1066306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047A2-4F83-8B4D-C75D-38EB507C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DB55-5E87-A8CA-AC67-4846BE0B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Q5: Answer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4C324-B798-0B56-7D06-594FEB76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634" y="2037243"/>
            <a:ext cx="78211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3C54-94F6-5EFD-7F4E-C99CBDD48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75BB-E55A-410B-C618-387466A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BA81C-6D0F-5B97-49EA-BF914FBEAA5A}"/>
              </a:ext>
            </a:extLst>
          </p:cNvPr>
          <p:cNvSpPr txBox="1"/>
          <p:nvPr/>
        </p:nvSpPr>
        <p:spPr>
          <a:xfrm>
            <a:off x="1261872" y="1923112"/>
            <a:ext cx="91475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def </a:t>
            </a:r>
            <a:r>
              <a:rPr lang="en-SG" sz="2800" dirty="0" err="1"/>
              <a:t>accumulate_n</a:t>
            </a:r>
            <a:r>
              <a:rPr lang="en-SG" sz="2800" dirty="0"/>
              <a:t>(op, </a:t>
            </a:r>
            <a:r>
              <a:rPr lang="en-SG" sz="2800" dirty="0" err="1"/>
              <a:t>init</a:t>
            </a:r>
            <a:r>
              <a:rPr lang="en-SG" sz="2800" dirty="0"/>
              <a:t>, sequences):</a:t>
            </a:r>
          </a:p>
          <a:p>
            <a:r>
              <a:rPr lang="en-SG" sz="2800" dirty="0"/>
              <a:t>	if (base case) =&gt; return base value</a:t>
            </a:r>
          </a:p>
          <a:p>
            <a:endParaRPr lang="en-SG" sz="2800" dirty="0"/>
          </a:p>
          <a:p>
            <a:r>
              <a:rPr lang="en-SG" sz="2800" dirty="0"/>
              <a:t>	return [op applied to first </a:t>
            </a:r>
            <a:r>
              <a:rPr lang="en-SG" sz="2800" dirty="0" err="1"/>
              <a:t>elem</a:t>
            </a:r>
            <a:r>
              <a:rPr lang="en-SG" sz="2800" dirty="0"/>
              <a:t> from each sequence] 	+ </a:t>
            </a:r>
            <a:r>
              <a:rPr lang="en-SG" sz="2800" dirty="0" err="1"/>
              <a:t>accumulate_n</a:t>
            </a:r>
            <a:r>
              <a:rPr lang="en-SG" sz="2800" dirty="0"/>
              <a:t>(op, </a:t>
            </a:r>
            <a:r>
              <a:rPr lang="en-SG" sz="2800" dirty="0" err="1"/>
              <a:t>init</a:t>
            </a:r>
            <a:r>
              <a:rPr lang="en-SG" sz="2800" dirty="0"/>
              <a:t>, each sequence with first element removed</a:t>
            </a:r>
          </a:p>
        </p:txBody>
      </p:sp>
    </p:spTree>
    <p:extLst>
      <p:ext uri="{BB962C8B-B14F-4D97-AF65-F5344CB8AC3E}">
        <p14:creationId xmlns:p14="http://schemas.microsoft.com/office/powerpoint/2010/main" val="3664629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F725-6985-408A-FF7F-DDDC75D0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2080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A5860-61A9-743D-67E0-3D6C8866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AF0E-8B80-BBED-B38F-C7DB72D4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pPr algn="ctr"/>
            <a:r>
              <a:rPr lang="en-SG" dirty="0"/>
              <a:t>Min stack</a:t>
            </a:r>
          </a:p>
        </p:txBody>
      </p:sp>
    </p:spTree>
    <p:extLst>
      <p:ext uri="{BB962C8B-B14F-4D97-AF65-F5344CB8AC3E}">
        <p14:creationId xmlns:p14="http://schemas.microsoft.com/office/powerpoint/2010/main" val="1702814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8DD6D-0248-9FAF-F48C-3A91EF10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B4F-C995-6B6A-1D28-798F6076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/>
          <a:lstStyle/>
          <a:p>
            <a:pPr algn="ctr"/>
            <a:r>
              <a:rPr lang="en-SG" dirty="0"/>
              <a:t>Making a Queue using a stack</a:t>
            </a:r>
          </a:p>
        </p:txBody>
      </p:sp>
    </p:spTree>
    <p:extLst>
      <p:ext uri="{BB962C8B-B14F-4D97-AF65-F5344CB8AC3E}">
        <p14:creationId xmlns:p14="http://schemas.microsoft.com/office/powerpoint/2010/main" val="3193821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CFCC-AA05-7072-3044-BCB799C11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0B91-EAC7-7C73-20C9-A95DEA2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(if time permits)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CEF63-0005-B6BF-A3B0-C15462AF5F25}"/>
              </a:ext>
            </a:extLst>
          </p:cNvPr>
          <p:cNvSpPr txBox="1"/>
          <p:nvPr/>
        </p:nvSpPr>
        <p:spPr>
          <a:xfrm>
            <a:off x="1261872" y="2298781"/>
            <a:ext cx="4798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3"/>
              </a:rPr>
              <a:t>Implement Queue using Stacks – </a:t>
            </a:r>
            <a:r>
              <a:rPr lang="en-SG" dirty="0" err="1">
                <a:hlinkClick r:id="rId3"/>
              </a:rPr>
              <a:t>LeetCode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4"/>
              </a:rPr>
              <a:t>Min Stack - </a:t>
            </a:r>
            <a:r>
              <a:rPr lang="en-SG" dirty="0" err="1">
                <a:hlinkClick r:id="rId4"/>
              </a:rPr>
              <a:t>LeetCode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299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8A53-BD37-C26E-C5F6-8DBD26E0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9070-28CF-EFB7-D7D5-4349B10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Answer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00E9B-4AD6-2281-7FBA-2DBF55533616}"/>
              </a:ext>
            </a:extLst>
          </p:cNvPr>
          <p:cNvSpPr txBox="1"/>
          <p:nvPr/>
        </p:nvSpPr>
        <p:spPr>
          <a:xfrm>
            <a:off x="1261872" y="1893295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Solution – Using stream processing (map)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3EA9-8236-224A-FB0F-FFDBD2F8ED30}"/>
              </a:ext>
            </a:extLst>
          </p:cNvPr>
          <p:cNvSpPr txBox="1"/>
          <p:nvPr/>
        </p:nvSpPr>
        <p:spPr>
          <a:xfrm>
            <a:off x="947019" y="4595372"/>
            <a:ext cx="212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there are m lists in sequences, and the total number of elements is 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E655-976B-5BBD-9929-C6B1E36FE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2485893"/>
            <a:ext cx="1029796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1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68EA-E540-CC39-2AA8-DE7F73A29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B91-D407-3F40-570C-A0F1923F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Time Complexity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8E336-E52C-C2D2-5502-1188D2E090FD}"/>
              </a:ext>
            </a:extLst>
          </p:cNvPr>
          <p:cNvSpPr txBox="1"/>
          <p:nvPr/>
        </p:nvSpPr>
        <p:spPr>
          <a:xfrm>
            <a:off x="1141345" y="3651014"/>
            <a:ext cx="932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there are m lists in sequences, and the total number of elements per list is 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253B5-1778-CCE6-FCCF-D406FF8D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0" y="1691322"/>
            <a:ext cx="10297962" cy="1886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1168E0-94D8-0F15-C32B-2389B8B07054}"/>
              </a:ext>
            </a:extLst>
          </p:cNvPr>
          <p:cNvSpPr txBox="1"/>
          <p:nvPr/>
        </p:nvSpPr>
        <p:spPr>
          <a:xfrm>
            <a:off x="1577048" y="4112679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for accumulate: O(m)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34C99-E9F1-B45E-9093-712371C18345}"/>
              </a:ext>
            </a:extLst>
          </p:cNvPr>
          <p:cNvSpPr txBox="1"/>
          <p:nvPr/>
        </p:nvSpPr>
        <p:spPr>
          <a:xfrm>
            <a:off x="1589240" y="4647823"/>
            <a:ext cx="903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Recurrence Relation: T(n) = O(m) + T(n - 1) </a:t>
            </a:r>
          </a:p>
          <a:p>
            <a:r>
              <a:rPr lang="en-US" dirty="0"/>
              <a:t>						 = m + m + …. (how many times?)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F55EC-38EC-66D9-D848-20B88782BFA2}"/>
              </a:ext>
            </a:extLst>
          </p:cNvPr>
          <p:cNvSpPr txBox="1"/>
          <p:nvPr/>
        </p:nvSpPr>
        <p:spPr>
          <a:xfrm>
            <a:off x="1577047" y="5459966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for </a:t>
            </a:r>
            <a:r>
              <a:rPr lang="en-US" dirty="0" err="1"/>
              <a:t>accumulate_n</a:t>
            </a:r>
            <a:r>
              <a:rPr lang="en-US" dirty="0"/>
              <a:t>: O(nm)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2A2B2-11D4-4B6D-8C1C-BF310D66AB92}"/>
              </a:ext>
            </a:extLst>
          </p:cNvPr>
          <p:cNvSpPr txBox="1"/>
          <p:nvPr/>
        </p:nvSpPr>
        <p:spPr>
          <a:xfrm>
            <a:off x="1589240" y="5995110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correct? Have we missed anything? </a:t>
            </a:r>
          </a:p>
        </p:txBody>
      </p:sp>
    </p:spTree>
    <p:extLst>
      <p:ext uri="{BB962C8B-B14F-4D97-AF65-F5344CB8AC3E}">
        <p14:creationId xmlns:p14="http://schemas.microsoft.com/office/powerpoint/2010/main" val="3692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76AA6-6B08-0682-083F-35B83C63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022F-A1BF-D5B0-5D01-D8E9D228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Time Complexity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F649D-988E-F613-0E68-C35C10BA4B41}"/>
              </a:ext>
            </a:extLst>
          </p:cNvPr>
          <p:cNvSpPr txBox="1"/>
          <p:nvPr/>
        </p:nvSpPr>
        <p:spPr>
          <a:xfrm>
            <a:off x="1141345" y="3651014"/>
            <a:ext cx="932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Slicing is O(k), where k is the length of the list!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51746-CE73-327E-1EE1-3EAA5B37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0" y="1691322"/>
            <a:ext cx="10297962" cy="1886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C3E34-0681-F88A-3BD4-5D59C9B07ADC}"/>
              </a:ext>
            </a:extLst>
          </p:cNvPr>
          <p:cNvSpPr txBox="1"/>
          <p:nvPr/>
        </p:nvSpPr>
        <p:spPr>
          <a:xfrm>
            <a:off x="1589240" y="4011914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for accumulate: O(m^2)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1D5B2-C689-B188-5D6B-D383DD81A92D}"/>
                  </a:ext>
                </a:extLst>
              </p:cNvPr>
              <p:cNvSpPr txBox="1"/>
              <p:nvPr/>
            </p:nvSpPr>
            <p:spPr>
              <a:xfrm>
                <a:off x="1577048" y="4368582"/>
                <a:ext cx="93774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NEW </a:t>
                </a:r>
                <a:r>
                  <a:rPr lang="en-US" dirty="0"/>
                  <a:t>Recurrence Relation: T(n) = O(m^2) + O(</a:t>
                </a:r>
                <a:r>
                  <a:rPr lang="en-US" dirty="0" err="1"/>
                  <a:t>mn</a:t>
                </a:r>
                <a:r>
                  <a:rPr lang="en-US" dirty="0"/>
                  <a:t>) + T(n-1)</a:t>
                </a:r>
              </a:p>
              <a:p>
                <a:r>
                  <a:rPr lang="en-US" dirty="0"/>
                  <a:t>				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𝑚𝑖</m:t>
                        </m:r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:r>
                  <a:rPr lang="en-US" dirty="0"/>
                  <a:t>						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SG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</m:e>
                    </m:nary>
                    <m:r>
                      <a:rPr lang="en-S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/>
              </a:p>
              <a:p>
                <a:r>
                  <a:rPr lang="en-US" dirty="0"/>
                  <a:t>						= nm^2 + 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SG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SG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SG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SG" dirty="0"/>
              </a:p>
              <a:p>
                <a:r>
                  <a:rPr lang="en-US" dirty="0"/>
                  <a:t>						= nm^2 + m(n+1)(n) / 2</a:t>
                </a:r>
              </a:p>
              <a:p>
                <a:r>
                  <a:rPr lang="en-US" dirty="0"/>
                  <a:t>						= O(nm^2 + mn^2)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1D5B2-C689-B188-5D6B-D383DD81A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48" y="4368582"/>
                <a:ext cx="9377464" cy="1754326"/>
              </a:xfrm>
              <a:prstGeom prst="rect">
                <a:avLst/>
              </a:prstGeom>
              <a:blipFill>
                <a:blip r:embed="rId4"/>
                <a:stretch>
                  <a:fillRect l="-585" t="-9059" b="-80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1049FA-CE04-0F01-253E-D543C3DEB665}"/>
              </a:ext>
            </a:extLst>
          </p:cNvPr>
          <p:cNvSpPr txBox="1"/>
          <p:nvPr/>
        </p:nvSpPr>
        <p:spPr>
          <a:xfrm>
            <a:off x="1286579" y="6134577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for </a:t>
            </a:r>
            <a:r>
              <a:rPr lang="en-US" dirty="0" err="1"/>
              <a:t>accumulate_n</a:t>
            </a:r>
            <a:r>
              <a:rPr lang="en-US" dirty="0"/>
              <a:t>: O(nm^2 + mn^2)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19C61-F32F-688D-8BCE-09EF5B9BE2B0}"/>
              </a:ext>
            </a:extLst>
          </p:cNvPr>
          <p:cNvSpPr txBox="1"/>
          <p:nvPr/>
        </p:nvSpPr>
        <p:spPr>
          <a:xfrm>
            <a:off x="7366435" y="6151872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this correct? Have we missed anything? </a:t>
            </a:r>
          </a:p>
        </p:txBody>
      </p:sp>
    </p:spTree>
    <p:extLst>
      <p:ext uri="{BB962C8B-B14F-4D97-AF65-F5344CB8AC3E}">
        <p14:creationId xmlns:p14="http://schemas.microsoft.com/office/powerpoint/2010/main" val="88028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45A73-7047-1D1F-D140-03D2D13A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98B-E4CD-726E-7FD5-CC935CD3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Time Complexity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7D5F0-37F0-0FD2-BE48-4A889B1D62DA}"/>
              </a:ext>
            </a:extLst>
          </p:cNvPr>
          <p:cNvSpPr txBox="1"/>
          <p:nvPr/>
        </p:nvSpPr>
        <p:spPr>
          <a:xfrm>
            <a:off x="1141345" y="3651014"/>
            <a:ext cx="932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Concatenation is also O(k) time, where k is the length of the created list!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DEDB4-1FDB-A23D-DA38-D65B4E09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0" y="1691322"/>
            <a:ext cx="10297962" cy="188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57BDAF-BA1C-A013-BCB7-5AFEDD99F15A}"/>
              </a:ext>
            </a:extLst>
          </p:cNvPr>
          <p:cNvSpPr txBox="1"/>
          <p:nvPr/>
        </p:nvSpPr>
        <p:spPr>
          <a:xfrm>
            <a:off x="1286579" y="4195585"/>
            <a:ext cx="903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Recurrence Relation</a:t>
            </a:r>
            <a:r>
              <a:rPr lang="en-US" dirty="0"/>
              <a:t>: T(n) = O(m^2) + O(</a:t>
            </a:r>
            <a:r>
              <a:rPr lang="en-US" dirty="0" err="1"/>
              <a:t>mn</a:t>
            </a:r>
            <a:r>
              <a:rPr lang="en-US" dirty="0"/>
              <a:t>) + O(n) + T(n-1)</a:t>
            </a:r>
          </a:p>
          <a:p>
            <a:endParaRPr lang="en-US" dirty="0"/>
          </a:p>
          <a:p>
            <a:r>
              <a:rPr lang="en-US" b="1" dirty="0"/>
              <a:t>However,</a:t>
            </a:r>
            <a:r>
              <a:rPr lang="en-US" dirty="0"/>
              <a:t> luckily the O(n) can get absorbed by the O(</a:t>
            </a:r>
            <a:r>
              <a:rPr lang="en-US" dirty="0" err="1"/>
              <a:t>mn</a:t>
            </a:r>
            <a:r>
              <a:rPr lang="en-US" dirty="0"/>
              <a:t>) term.</a:t>
            </a:r>
          </a:p>
          <a:p>
            <a:r>
              <a:rPr lang="en-US" b="1" dirty="0"/>
              <a:t>So change to our final answer!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1FA83-063F-3398-17BC-CE7DB46B9E18}"/>
              </a:ext>
            </a:extLst>
          </p:cNvPr>
          <p:cNvSpPr txBox="1"/>
          <p:nvPr/>
        </p:nvSpPr>
        <p:spPr>
          <a:xfrm>
            <a:off x="1286579" y="6134577"/>
            <a:ext cx="90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for </a:t>
            </a:r>
            <a:r>
              <a:rPr lang="en-US" dirty="0" err="1"/>
              <a:t>accumulate_n</a:t>
            </a:r>
            <a:r>
              <a:rPr lang="en-US" dirty="0"/>
              <a:t>: O(nm^2 + mn^2)</a:t>
            </a:r>
          </a:p>
        </p:txBody>
      </p:sp>
    </p:spTree>
    <p:extLst>
      <p:ext uri="{BB962C8B-B14F-4D97-AF65-F5344CB8AC3E}">
        <p14:creationId xmlns:p14="http://schemas.microsoft.com/office/powerpoint/2010/main" val="33446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DD4F1-58C8-0F23-EB69-DC4E29A38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33ED-5349-2A85-2ECD-5F5B8E5D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(a): Question Analysis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C6DAD-145B-7110-C3B0-3A1F75963711}"/>
              </a:ext>
            </a:extLst>
          </p:cNvPr>
          <p:cNvSpPr txBox="1"/>
          <p:nvPr/>
        </p:nvSpPr>
        <p:spPr>
          <a:xfrm>
            <a:off x="1261872" y="2236995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key information?</a:t>
            </a:r>
          </a:p>
          <a:p>
            <a:pPr marL="342900" indent="-342900">
              <a:buAutoNum type="arabicPeriod"/>
            </a:pPr>
            <a:r>
              <a:rPr lang="en-US" dirty="0"/>
              <a:t>What are we trying to achieve?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EF236-6607-0A7F-8104-E0754B45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57" y="3224892"/>
            <a:ext cx="759248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67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6531</TotalTime>
  <Words>1280</Words>
  <Application>Microsoft Office PowerPoint</Application>
  <PresentationFormat>Widescreen</PresentationFormat>
  <Paragraphs>230</Paragraphs>
  <Slides>43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Arial</vt:lpstr>
      <vt:lpstr>Cambria Math</vt:lpstr>
      <vt:lpstr>Century Schoolbook</vt:lpstr>
      <vt:lpstr>Inter</vt:lpstr>
      <vt:lpstr>Wingdings 2</vt:lpstr>
      <vt:lpstr>View</vt:lpstr>
      <vt:lpstr>Tutorial 7:  List Processing and Data Structures</vt:lpstr>
      <vt:lpstr>Q1: Question Analysis</vt:lpstr>
      <vt:lpstr>Q1: Question Analysis</vt:lpstr>
      <vt:lpstr>Q1: Question Analysis</vt:lpstr>
      <vt:lpstr>Q1: Answer</vt:lpstr>
      <vt:lpstr>Q1: Time Complexity</vt:lpstr>
      <vt:lpstr>Q1: Time Complexity</vt:lpstr>
      <vt:lpstr>Q1: Time Complexity</vt:lpstr>
      <vt:lpstr>Q2 (a): Question Analysis</vt:lpstr>
      <vt:lpstr>RECALL: Q1</vt:lpstr>
      <vt:lpstr>Q2 (a): Answer</vt:lpstr>
      <vt:lpstr>Q2 (b): Question Analysis</vt:lpstr>
      <vt:lpstr>Q2 (b): Transpose</vt:lpstr>
      <vt:lpstr>Q2 (b): Transpose</vt:lpstr>
      <vt:lpstr>Q2 (b): Transpose with accumulate_n?</vt:lpstr>
      <vt:lpstr>Q2 (b): Answer</vt:lpstr>
      <vt:lpstr>Q3 a): Question Analysis</vt:lpstr>
      <vt:lpstr>Q3 a): Question Analysis</vt:lpstr>
      <vt:lpstr>Q3 a): Answer</vt:lpstr>
      <vt:lpstr>Q3 a): Alternate Answer</vt:lpstr>
      <vt:lpstr>Q3 b): Question Analysis</vt:lpstr>
      <vt:lpstr>Q3 b): Answer 1</vt:lpstr>
      <vt:lpstr>Q3 b): Answer 1</vt:lpstr>
      <vt:lpstr>Q3 b): Answer 1</vt:lpstr>
      <vt:lpstr>Q3 b): ASCII Table</vt:lpstr>
      <vt:lpstr>Q3 b): Answer 1</vt:lpstr>
      <vt:lpstr>Q3 b): Alternate Approach</vt:lpstr>
      <vt:lpstr>Q3 b): Alternate Approach</vt:lpstr>
      <vt:lpstr>Q3 c): Question Analysis</vt:lpstr>
      <vt:lpstr>Q3 c): Answer 1</vt:lpstr>
      <vt:lpstr>Q3 c): Answer 2</vt:lpstr>
      <vt:lpstr>Q4: Question Analysis</vt:lpstr>
      <vt:lpstr>Q4: Queue</vt:lpstr>
      <vt:lpstr>Q4: Answer</vt:lpstr>
      <vt:lpstr>Q4: Answer</vt:lpstr>
      <vt:lpstr>Q4: Queue</vt:lpstr>
      <vt:lpstr>Q5: Question Analysis</vt:lpstr>
      <vt:lpstr>Q5: High Level Idea</vt:lpstr>
      <vt:lpstr>Q5: Answer</vt:lpstr>
      <vt:lpstr>The End</vt:lpstr>
      <vt:lpstr>Min stack</vt:lpstr>
      <vt:lpstr>Making a Queue using a stack</vt:lpstr>
      <vt:lpstr>Bonus (if time permits)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Bhagat Sai Reddy Saripalli</cp:lastModifiedBy>
  <cp:revision>2</cp:revision>
  <dcterms:created xsi:type="dcterms:W3CDTF">2025-02-16T16:11:11Z</dcterms:created>
  <dcterms:modified xsi:type="dcterms:W3CDTF">2025-04-29T05:50:18Z</dcterms:modified>
</cp:coreProperties>
</file>