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4"/>
  </p:notesMasterIdLst>
  <p:sldIdLst>
    <p:sldId id="256" r:id="rId2"/>
    <p:sldId id="392" r:id="rId3"/>
    <p:sldId id="393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9" r:id="rId12"/>
    <p:sldId id="408" r:id="rId13"/>
    <p:sldId id="411" r:id="rId14"/>
    <p:sldId id="412" r:id="rId15"/>
    <p:sldId id="413" r:id="rId16"/>
    <p:sldId id="414" r:id="rId17"/>
    <p:sldId id="415" r:id="rId18"/>
    <p:sldId id="416" r:id="rId19"/>
    <p:sldId id="394" r:id="rId20"/>
    <p:sldId id="396" r:id="rId21"/>
    <p:sldId id="417" r:id="rId22"/>
    <p:sldId id="397" r:id="rId23"/>
    <p:sldId id="398" r:id="rId24"/>
    <p:sldId id="399" r:id="rId25"/>
    <p:sldId id="400" r:id="rId26"/>
    <p:sldId id="418" r:id="rId27"/>
    <p:sldId id="419" r:id="rId28"/>
    <p:sldId id="420" r:id="rId29"/>
    <p:sldId id="421" r:id="rId30"/>
    <p:sldId id="422" r:id="rId31"/>
    <p:sldId id="424" r:id="rId32"/>
    <p:sldId id="42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B30"/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CC4C9-7464-4DC4-A05B-0816DDD2C732}" v="153" dt="2025-05-25T03:28:22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0678" autoAdjust="0"/>
  </p:normalViewPr>
  <p:slideViewPr>
    <p:cSldViewPr snapToGrid="0">
      <p:cViewPr varScale="1">
        <p:scale>
          <a:sx n="89" d="100"/>
          <a:sy n="89" d="100"/>
        </p:scale>
        <p:origin x="78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o Wui Kong" userId="c9cc34d3773afca8" providerId="LiveId" clId="{DD67D681-92B9-4573-B90F-D23E90296C9C}"/>
    <pc:docChg chg="undo redo custSel addSld delSld modSld sldOrd">
      <pc:chgData name="Khoo Wui Kong" userId="c9cc34d3773afca8" providerId="LiveId" clId="{DD67D681-92B9-4573-B90F-D23E90296C9C}" dt="2025-05-12T16:20:37.763" v="9980" actId="20577"/>
      <pc:docMkLst>
        <pc:docMk/>
      </pc:docMkLst>
      <pc:sldChg chg="modSp mod">
        <pc:chgData name="Khoo Wui Kong" userId="c9cc34d3773afca8" providerId="LiveId" clId="{DD67D681-92B9-4573-B90F-D23E90296C9C}" dt="2025-04-29T12:30:01.839" v="49" actId="20577"/>
        <pc:sldMkLst>
          <pc:docMk/>
          <pc:sldMk cId="809003601" sldId="256"/>
        </pc:sldMkLst>
        <pc:spChg chg="mod">
          <ac:chgData name="Khoo Wui Kong" userId="c9cc34d3773afca8" providerId="LiveId" clId="{DD67D681-92B9-4573-B90F-D23E90296C9C}" dt="2025-04-29T12:29:51.579" v="45" actId="20577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Khoo Wui Kong" userId="c9cc34d3773afca8" providerId="LiveId" clId="{DD67D681-92B9-4573-B90F-D23E90296C9C}" dt="2025-04-29T12:30:01.839" v="49" actId="20577"/>
          <ac:spMkLst>
            <pc:docMk/>
            <pc:sldMk cId="809003601" sldId="256"/>
            <ac:spMk id="3" creationId="{823F155D-851A-8FAB-00D3-B456A5C15BAD}"/>
          </ac:spMkLst>
        </pc:spChg>
      </pc:sldChg>
      <pc:sldChg chg="del mod modShow">
        <pc:chgData name="Khoo Wui Kong" userId="c9cc34d3773afca8" providerId="LiveId" clId="{DD67D681-92B9-4573-B90F-D23E90296C9C}" dt="2025-05-11T08:27:02.072" v="6564" actId="47"/>
        <pc:sldMkLst>
          <pc:docMk/>
          <pc:sldMk cId="1788021393" sldId="257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487715317" sldId="276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208212920" sldId="306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664629550" sldId="307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69297383" sldId="308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344600070" sldId="309"/>
        </pc:sldMkLst>
      </pc:sldChg>
      <pc:sldChg chg="addSp delSp modSp mod ord">
        <pc:chgData name="Khoo Wui Kong" userId="c9cc34d3773afca8" providerId="LiveId" clId="{DD67D681-92B9-4573-B90F-D23E90296C9C}" dt="2025-05-04T12:21:34.853" v="2443" actId="1076"/>
        <pc:sldMkLst>
          <pc:docMk/>
          <pc:sldMk cId="1112546723" sldId="310"/>
        </pc:sldMkLst>
      </pc:sldChg>
      <pc:sldChg chg="addSp modSp mod ord modAnim">
        <pc:chgData name="Khoo Wui Kong" userId="c9cc34d3773afca8" providerId="LiveId" clId="{DD67D681-92B9-4573-B90F-D23E90296C9C}" dt="2025-05-04T13:24:55.139" v="3481"/>
        <pc:sldMkLst>
          <pc:docMk/>
          <pc:sldMk cId="3433585078" sldId="311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265203126" sldId="312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506414394" sldId="313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07744590" sldId="314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973763257" sldId="315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580671870" sldId="316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353773633" sldId="317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822882446" sldId="318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547879906" sldId="319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2521918081" sldId="320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706281403" sldId="321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157407394" sldId="322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418926481" sldId="323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788496306" sldId="324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2900356209" sldId="325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446660721" sldId="326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867274398" sldId="327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819218927" sldId="328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897535926" sldId="330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664500045" sldId="331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524573488" sldId="332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566296786" sldId="333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443480987" sldId="334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20330070" sldId="335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584163666" sldId="336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067155285" sldId="337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184182708" sldId="338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602437181" sldId="339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066306875" sldId="340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987302425" sldId="341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1812080667" sldId="342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3092993638" sldId="343"/>
        </pc:sldMkLst>
      </pc:sldChg>
      <pc:sldChg chg="del">
        <pc:chgData name="Khoo Wui Kong" userId="c9cc34d3773afca8" providerId="LiveId" clId="{DD67D681-92B9-4573-B90F-D23E90296C9C}" dt="2025-05-11T08:27:02.072" v="6564" actId="47"/>
        <pc:sldMkLst>
          <pc:docMk/>
          <pc:sldMk cId="880280134" sldId="344"/>
        </pc:sldMkLst>
      </pc:sldChg>
      <pc:sldChg chg="addSp delSp modSp add mod ord modNotesTx">
        <pc:chgData name="Khoo Wui Kong" userId="c9cc34d3773afca8" providerId="LiveId" clId="{DD67D681-92B9-4573-B90F-D23E90296C9C}" dt="2025-04-29T12:47:29.446" v="166" actId="20577"/>
        <pc:sldMkLst>
          <pc:docMk/>
          <pc:sldMk cId="258873922" sldId="345"/>
        </pc:sldMkLst>
      </pc:sldChg>
      <pc:sldChg chg="addSp delSp modSp add mod ord delAnim modAnim">
        <pc:chgData name="Khoo Wui Kong" userId="c9cc34d3773afca8" providerId="LiveId" clId="{DD67D681-92B9-4573-B90F-D23E90296C9C}" dt="2025-05-04T13:24:46.937" v="3480"/>
        <pc:sldMkLst>
          <pc:docMk/>
          <pc:sldMk cId="3440751581" sldId="346"/>
        </pc:sldMkLst>
      </pc:sldChg>
      <pc:sldChg chg="modSp add mod ord">
        <pc:chgData name="Khoo Wui Kong" userId="c9cc34d3773afca8" providerId="LiveId" clId="{DD67D681-92B9-4573-B90F-D23E90296C9C}" dt="2025-04-29T15:12:33.704" v="708" actId="1076"/>
        <pc:sldMkLst>
          <pc:docMk/>
          <pc:sldMk cId="2527920839" sldId="347"/>
        </pc:sldMkLst>
      </pc:sldChg>
      <pc:sldChg chg="addSp delSp modSp add mod ord modAnim">
        <pc:chgData name="Khoo Wui Kong" userId="c9cc34d3773afca8" providerId="LiveId" clId="{DD67D681-92B9-4573-B90F-D23E90296C9C}" dt="2025-05-04T13:54:35.342" v="3728"/>
        <pc:sldMkLst>
          <pc:docMk/>
          <pc:sldMk cId="2234428699" sldId="348"/>
        </pc:sldMkLst>
      </pc:sldChg>
      <pc:sldChg chg="addSp delSp modSp add mod ord">
        <pc:chgData name="Khoo Wui Kong" userId="c9cc34d3773afca8" providerId="LiveId" clId="{DD67D681-92B9-4573-B90F-D23E90296C9C}" dt="2025-04-29T15:26:36.369" v="797" actId="1076"/>
        <pc:sldMkLst>
          <pc:docMk/>
          <pc:sldMk cId="263685558" sldId="349"/>
        </pc:sldMkLst>
      </pc:sldChg>
      <pc:sldChg chg="new del">
        <pc:chgData name="Khoo Wui Kong" userId="c9cc34d3773afca8" providerId="LiveId" clId="{DD67D681-92B9-4573-B90F-D23E90296C9C}" dt="2025-04-29T14:03:42.096" v="270" actId="680"/>
        <pc:sldMkLst>
          <pc:docMk/>
          <pc:sldMk cId="2295454095" sldId="349"/>
        </pc:sldMkLst>
      </pc:sldChg>
      <pc:sldChg chg="delSp modSp add del mod ord">
        <pc:chgData name="Khoo Wui Kong" userId="c9cc34d3773afca8" providerId="LiveId" clId="{DD67D681-92B9-4573-B90F-D23E90296C9C}" dt="2025-04-29T14:28:03.558" v="409" actId="47"/>
        <pc:sldMkLst>
          <pc:docMk/>
          <pc:sldMk cId="4235109055" sldId="350"/>
        </pc:sldMkLst>
      </pc:sldChg>
      <pc:sldChg chg="addSp delSp modSp add mod">
        <pc:chgData name="Khoo Wui Kong" userId="c9cc34d3773afca8" providerId="LiveId" clId="{DD67D681-92B9-4573-B90F-D23E90296C9C}" dt="2025-05-04T13:24:23.433" v="3479" actId="20577"/>
        <pc:sldMkLst>
          <pc:docMk/>
          <pc:sldMk cId="3166298306" sldId="351"/>
        </pc:sldMkLst>
      </pc:sldChg>
      <pc:sldChg chg="addSp delSp modSp new del mod">
        <pc:chgData name="Khoo Wui Kong" userId="c9cc34d3773afca8" providerId="LiveId" clId="{DD67D681-92B9-4573-B90F-D23E90296C9C}" dt="2025-04-29T16:02:54.890" v="932" actId="47"/>
        <pc:sldMkLst>
          <pc:docMk/>
          <pc:sldMk cId="1415488659" sldId="352"/>
        </pc:sldMkLst>
      </pc:sldChg>
      <pc:sldChg chg="addSp modSp add mod">
        <pc:chgData name="Khoo Wui Kong" userId="c9cc34d3773afca8" providerId="LiveId" clId="{DD67D681-92B9-4573-B90F-D23E90296C9C}" dt="2025-05-12T15:19:06.136" v="9039" actId="13239"/>
        <pc:sldMkLst>
          <pc:docMk/>
          <pc:sldMk cId="2323046499" sldId="353"/>
        </pc:sldMkLst>
      </pc:sldChg>
      <pc:sldChg chg="addSp delSp modSp add mod ord">
        <pc:chgData name="Khoo Wui Kong" userId="c9cc34d3773afca8" providerId="LiveId" clId="{DD67D681-92B9-4573-B90F-D23E90296C9C}" dt="2025-05-12T16:00:33.016" v="9131" actId="20577"/>
        <pc:sldMkLst>
          <pc:docMk/>
          <pc:sldMk cId="1331124039" sldId="354"/>
        </pc:sldMkLst>
      </pc:sldChg>
      <pc:sldChg chg="addSp delSp modSp add mod ord">
        <pc:chgData name="Khoo Wui Kong" userId="c9cc34d3773afca8" providerId="LiveId" clId="{DD67D681-92B9-4573-B90F-D23E90296C9C}" dt="2025-04-29T16:00:42.533" v="931" actId="20577"/>
        <pc:sldMkLst>
          <pc:docMk/>
          <pc:sldMk cId="4055490770" sldId="355"/>
        </pc:sldMkLst>
      </pc:sldChg>
      <pc:sldChg chg="addSp delSp modSp add mod ord modAnim">
        <pc:chgData name="Khoo Wui Kong" userId="c9cc34d3773afca8" providerId="LiveId" clId="{DD67D681-92B9-4573-B90F-D23E90296C9C}" dt="2025-05-04T14:15:59.780" v="3890" actId="14826"/>
        <pc:sldMkLst>
          <pc:docMk/>
          <pc:sldMk cId="787807555" sldId="356"/>
        </pc:sldMkLst>
      </pc:sldChg>
      <pc:sldChg chg="addSp delSp modSp add mod ord modAnim">
        <pc:chgData name="Khoo Wui Kong" userId="c9cc34d3773afca8" providerId="LiveId" clId="{DD67D681-92B9-4573-B90F-D23E90296C9C}" dt="2025-05-12T16:02:52.705" v="9134" actId="20577"/>
        <pc:sldMkLst>
          <pc:docMk/>
          <pc:sldMk cId="3126305274" sldId="357"/>
        </pc:sldMkLst>
      </pc:sldChg>
      <pc:sldChg chg="addSp modSp new mod ord">
        <pc:chgData name="Khoo Wui Kong" userId="c9cc34d3773afca8" providerId="LiveId" clId="{DD67D681-92B9-4573-B90F-D23E90296C9C}" dt="2025-05-12T16:06:07.064" v="9193"/>
        <pc:sldMkLst>
          <pc:docMk/>
          <pc:sldMk cId="1985357099" sldId="358"/>
        </pc:sldMkLst>
      </pc:sldChg>
      <pc:sldChg chg="add del">
        <pc:chgData name="Khoo Wui Kong" userId="c9cc34d3773afca8" providerId="LiveId" clId="{DD67D681-92B9-4573-B90F-D23E90296C9C}" dt="2025-05-11T08:27:02.072" v="6564" actId="47"/>
        <pc:sldMkLst>
          <pc:docMk/>
          <pc:sldMk cId="1856198377" sldId="359"/>
        </pc:sldMkLst>
      </pc:sldChg>
      <pc:sldChg chg="modSp new mod">
        <pc:chgData name="Khoo Wui Kong" userId="c9cc34d3773afca8" providerId="LiveId" clId="{DD67D681-92B9-4573-B90F-D23E90296C9C}" dt="2025-05-04T12:35:33.452" v="2852" actId="20577"/>
        <pc:sldMkLst>
          <pc:docMk/>
          <pc:sldMk cId="1763345131" sldId="360"/>
        </pc:sldMkLst>
      </pc:sldChg>
      <pc:sldChg chg="addSp delSp modSp add mod ord">
        <pc:chgData name="Khoo Wui Kong" userId="c9cc34d3773afca8" providerId="LiveId" clId="{DD67D681-92B9-4573-B90F-D23E90296C9C}" dt="2025-05-04T12:36:33.857" v="2860" actId="1076"/>
        <pc:sldMkLst>
          <pc:docMk/>
          <pc:sldMk cId="558451670" sldId="361"/>
        </pc:sldMkLst>
      </pc:sldChg>
      <pc:sldChg chg="modSp add mod ord">
        <pc:chgData name="Khoo Wui Kong" userId="c9cc34d3773afca8" providerId="LiveId" clId="{DD67D681-92B9-4573-B90F-D23E90296C9C}" dt="2025-05-04T12:55:35.590" v="3015" actId="20577"/>
        <pc:sldMkLst>
          <pc:docMk/>
          <pc:sldMk cId="3577646211" sldId="362"/>
        </pc:sldMkLst>
      </pc:sldChg>
      <pc:sldChg chg="addSp delSp modSp add mod ord">
        <pc:chgData name="Khoo Wui Kong" userId="c9cc34d3773afca8" providerId="LiveId" clId="{DD67D681-92B9-4573-B90F-D23E90296C9C}" dt="2025-05-04T13:04:24.320" v="3097" actId="20577"/>
        <pc:sldMkLst>
          <pc:docMk/>
          <pc:sldMk cId="1839969019" sldId="363"/>
        </pc:sldMkLst>
      </pc:sldChg>
      <pc:sldChg chg="addSp delSp modSp add mod">
        <pc:chgData name="Khoo Wui Kong" userId="c9cc34d3773afca8" providerId="LiveId" clId="{DD67D681-92B9-4573-B90F-D23E90296C9C}" dt="2025-05-04T13:37:55.994" v="3514" actId="14100"/>
        <pc:sldMkLst>
          <pc:docMk/>
          <pc:sldMk cId="1767812820" sldId="364"/>
        </pc:sldMkLst>
      </pc:sldChg>
      <pc:sldChg chg="addSp delSp modSp new mod modAnim">
        <pc:chgData name="Khoo Wui Kong" userId="c9cc34d3773afca8" providerId="LiveId" clId="{DD67D681-92B9-4573-B90F-D23E90296C9C}" dt="2025-05-04T13:21:19.858" v="3442"/>
        <pc:sldMkLst>
          <pc:docMk/>
          <pc:sldMk cId="1211602792" sldId="365"/>
        </pc:sldMkLst>
      </pc:sldChg>
      <pc:sldChg chg="modSp add mod ord">
        <pc:chgData name="Khoo Wui Kong" userId="c9cc34d3773afca8" providerId="LiveId" clId="{DD67D681-92B9-4573-B90F-D23E90296C9C}" dt="2025-05-04T15:23:20.888" v="4112" actId="20577"/>
        <pc:sldMkLst>
          <pc:docMk/>
          <pc:sldMk cId="1320582061" sldId="366"/>
        </pc:sldMkLst>
      </pc:sldChg>
      <pc:sldChg chg="new del">
        <pc:chgData name="Khoo Wui Kong" userId="c9cc34d3773afca8" providerId="LiveId" clId="{DD67D681-92B9-4573-B90F-D23E90296C9C}" dt="2025-05-04T13:47:13.254" v="3516" actId="47"/>
        <pc:sldMkLst>
          <pc:docMk/>
          <pc:sldMk cId="1513413987" sldId="366"/>
        </pc:sldMkLst>
      </pc:sldChg>
      <pc:sldChg chg="addSp delSp modSp add mod delAnim">
        <pc:chgData name="Khoo Wui Kong" userId="c9cc34d3773afca8" providerId="LiveId" clId="{DD67D681-92B9-4573-B90F-D23E90296C9C}" dt="2025-05-04T16:08:55.024" v="5005" actId="20577"/>
        <pc:sldMkLst>
          <pc:docMk/>
          <pc:sldMk cId="3178510854" sldId="367"/>
        </pc:sldMkLst>
      </pc:sldChg>
      <pc:sldChg chg="addSp delSp modSp add mod delAnim">
        <pc:chgData name="Khoo Wui Kong" userId="c9cc34d3773afca8" providerId="LiveId" clId="{DD67D681-92B9-4573-B90F-D23E90296C9C}" dt="2025-05-12T15:17:34.733" v="9038" actId="1076"/>
        <pc:sldMkLst>
          <pc:docMk/>
          <pc:sldMk cId="1609307558" sldId="368"/>
        </pc:sldMkLst>
      </pc:sldChg>
      <pc:sldChg chg="modSp add mod ord">
        <pc:chgData name="Khoo Wui Kong" userId="c9cc34d3773afca8" providerId="LiveId" clId="{DD67D681-92B9-4573-B90F-D23E90296C9C}" dt="2025-05-11T07:57:36.279" v="6327" actId="20577"/>
        <pc:sldMkLst>
          <pc:docMk/>
          <pc:sldMk cId="2198528525" sldId="369"/>
        </pc:sldMkLst>
      </pc:sldChg>
      <pc:sldChg chg="add del">
        <pc:chgData name="Khoo Wui Kong" userId="c9cc34d3773afca8" providerId="LiveId" clId="{DD67D681-92B9-4573-B90F-D23E90296C9C}" dt="2025-05-11T08:27:02.072" v="6564" actId="47"/>
        <pc:sldMkLst>
          <pc:docMk/>
          <pc:sldMk cId="425315264" sldId="370"/>
        </pc:sldMkLst>
      </pc:sldChg>
      <pc:sldChg chg="addSp delSp modSp new mod">
        <pc:chgData name="Khoo Wui Kong" userId="c9cc34d3773afca8" providerId="LiveId" clId="{DD67D681-92B9-4573-B90F-D23E90296C9C}" dt="2025-05-04T15:40:14.585" v="4481" actId="14100"/>
        <pc:sldMkLst>
          <pc:docMk/>
          <pc:sldMk cId="1674465916" sldId="371"/>
        </pc:sldMkLst>
      </pc:sldChg>
      <pc:sldChg chg="addSp modSp new mod ord">
        <pc:chgData name="Khoo Wui Kong" userId="c9cc34d3773afca8" providerId="LiveId" clId="{DD67D681-92B9-4573-B90F-D23E90296C9C}" dt="2025-05-12T15:02:56.651" v="9032" actId="1076"/>
        <pc:sldMkLst>
          <pc:docMk/>
          <pc:sldMk cId="2223012623" sldId="372"/>
        </pc:sldMkLst>
      </pc:sldChg>
      <pc:sldChg chg="modSp add del mod">
        <pc:chgData name="Khoo Wui Kong" userId="c9cc34d3773afca8" providerId="LiveId" clId="{DD67D681-92B9-4573-B90F-D23E90296C9C}" dt="2025-05-04T16:19:47.562" v="5008" actId="47"/>
        <pc:sldMkLst>
          <pc:docMk/>
          <pc:sldMk cId="542247040" sldId="373"/>
        </pc:sldMkLst>
      </pc:sldChg>
      <pc:sldChg chg="delSp modSp add mod ord">
        <pc:chgData name="Khoo Wui Kong" userId="c9cc34d3773afca8" providerId="LiveId" clId="{DD67D681-92B9-4573-B90F-D23E90296C9C}" dt="2025-05-04T16:22:26.576" v="5192" actId="20577"/>
        <pc:sldMkLst>
          <pc:docMk/>
          <pc:sldMk cId="1807627823" sldId="373"/>
        </pc:sldMkLst>
      </pc:sldChg>
      <pc:sldChg chg="addSp delSp modSp new mod delAnim modAnim">
        <pc:chgData name="Khoo Wui Kong" userId="c9cc34d3773afca8" providerId="LiveId" clId="{DD67D681-92B9-4573-B90F-D23E90296C9C}" dt="2025-05-12T15:13:35.453" v="9036"/>
        <pc:sldMkLst>
          <pc:docMk/>
          <pc:sldMk cId="2856184973" sldId="374"/>
        </pc:sldMkLst>
      </pc:sldChg>
      <pc:sldChg chg="modSp add mod ord">
        <pc:chgData name="Khoo Wui Kong" userId="c9cc34d3773afca8" providerId="LiveId" clId="{DD67D681-92B9-4573-B90F-D23E90296C9C}" dt="2025-05-11T09:49:46.810" v="7177" actId="20577"/>
        <pc:sldMkLst>
          <pc:docMk/>
          <pc:sldMk cId="1877861269" sldId="375"/>
        </pc:sldMkLst>
      </pc:sldChg>
      <pc:sldChg chg="addSp delSp modSp new mod modAnim">
        <pc:chgData name="Khoo Wui Kong" userId="c9cc34d3773afca8" providerId="LiveId" clId="{DD67D681-92B9-4573-B90F-D23E90296C9C}" dt="2025-05-11T09:48:40.782" v="7140"/>
        <pc:sldMkLst>
          <pc:docMk/>
          <pc:sldMk cId="1325925829" sldId="376"/>
        </pc:sldMkLst>
      </pc:sldChg>
      <pc:sldChg chg="addSp delSp modSp add mod delAnim">
        <pc:chgData name="Khoo Wui Kong" userId="c9cc34d3773afca8" providerId="LiveId" clId="{DD67D681-92B9-4573-B90F-D23E90296C9C}" dt="2025-05-11T09:50:34.503" v="7186" actId="1076"/>
        <pc:sldMkLst>
          <pc:docMk/>
          <pc:sldMk cId="158196442" sldId="377"/>
        </pc:sldMkLst>
      </pc:sldChg>
      <pc:sldChg chg="addSp delSp modSp new mod modClrScheme chgLayout">
        <pc:chgData name="Khoo Wui Kong" userId="c9cc34d3773afca8" providerId="LiveId" clId="{DD67D681-92B9-4573-B90F-D23E90296C9C}" dt="2025-05-11T07:58:49" v="6336" actId="20577"/>
        <pc:sldMkLst>
          <pc:docMk/>
          <pc:sldMk cId="3458124814" sldId="378"/>
        </pc:sldMkLst>
      </pc:sldChg>
      <pc:sldChg chg="modSp new add del mod">
        <pc:chgData name="Khoo Wui Kong" userId="c9cc34d3773afca8" providerId="LiveId" clId="{DD67D681-92B9-4573-B90F-D23E90296C9C}" dt="2025-05-11T14:17:42.226" v="8891" actId="47"/>
        <pc:sldMkLst>
          <pc:docMk/>
          <pc:sldMk cId="833116168" sldId="379"/>
        </pc:sldMkLst>
      </pc:sldChg>
      <pc:sldChg chg="addSp delSp modSp new mod">
        <pc:chgData name="Khoo Wui Kong" userId="c9cc34d3773afca8" providerId="LiveId" clId="{DD67D681-92B9-4573-B90F-D23E90296C9C}" dt="2025-05-11T08:40:41.791" v="6907" actId="20577"/>
        <pc:sldMkLst>
          <pc:docMk/>
          <pc:sldMk cId="1536295272" sldId="380"/>
        </pc:sldMkLst>
      </pc:sldChg>
      <pc:sldChg chg="modSp new mod">
        <pc:chgData name="Khoo Wui Kong" userId="c9cc34d3773afca8" providerId="LiveId" clId="{DD67D681-92B9-4573-B90F-D23E90296C9C}" dt="2025-05-11T09:43:18.391" v="7114" actId="20577"/>
        <pc:sldMkLst>
          <pc:docMk/>
          <pc:sldMk cId="2075688935" sldId="381"/>
        </pc:sldMkLst>
      </pc:sldChg>
      <pc:sldChg chg="modSp new mod">
        <pc:chgData name="Khoo Wui Kong" userId="c9cc34d3773afca8" providerId="LiveId" clId="{DD67D681-92B9-4573-B90F-D23E90296C9C}" dt="2025-05-11T11:45:54.738" v="8430" actId="20577"/>
        <pc:sldMkLst>
          <pc:docMk/>
          <pc:sldMk cId="2018972863" sldId="382"/>
        </pc:sldMkLst>
      </pc:sldChg>
      <pc:sldChg chg="modSp new mod">
        <pc:chgData name="Khoo Wui Kong" userId="c9cc34d3773afca8" providerId="LiveId" clId="{DD67D681-92B9-4573-B90F-D23E90296C9C}" dt="2025-05-11T11:59:11.685" v="8463" actId="20577"/>
        <pc:sldMkLst>
          <pc:docMk/>
          <pc:sldMk cId="1834015186" sldId="383"/>
        </pc:sldMkLst>
      </pc:sldChg>
      <pc:sldChg chg="addSp delSp modSp new mod">
        <pc:chgData name="Khoo Wui Kong" userId="c9cc34d3773afca8" providerId="LiveId" clId="{DD67D681-92B9-4573-B90F-D23E90296C9C}" dt="2025-05-11T14:08:20.820" v="8865" actId="20577"/>
        <pc:sldMkLst>
          <pc:docMk/>
          <pc:sldMk cId="2248308119" sldId="384"/>
        </pc:sldMkLst>
      </pc:sldChg>
      <pc:sldChg chg="addSp delSp modSp new del mod">
        <pc:chgData name="Khoo Wui Kong" userId="c9cc34d3773afca8" providerId="LiveId" clId="{DD67D681-92B9-4573-B90F-D23E90296C9C}" dt="2025-05-11T13:34:18.091" v="8635" actId="47"/>
        <pc:sldMkLst>
          <pc:docMk/>
          <pc:sldMk cId="2680231391" sldId="385"/>
        </pc:sldMkLst>
      </pc:sldChg>
      <pc:sldChg chg="new del">
        <pc:chgData name="Khoo Wui Kong" userId="c9cc34d3773afca8" providerId="LiveId" clId="{DD67D681-92B9-4573-B90F-D23E90296C9C}" dt="2025-05-11T13:43:10.038" v="8739" actId="47"/>
        <pc:sldMkLst>
          <pc:docMk/>
          <pc:sldMk cId="3184118897" sldId="385"/>
        </pc:sldMkLst>
      </pc:sldChg>
      <pc:sldChg chg="modSp add mod">
        <pc:chgData name="Khoo Wui Kong" userId="c9cc34d3773afca8" providerId="LiveId" clId="{DD67D681-92B9-4573-B90F-D23E90296C9C}" dt="2025-05-11T14:08:31.795" v="8867"/>
        <pc:sldMkLst>
          <pc:docMk/>
          <pc:sldMk cId="4027001756" sldId="385"/>
        </pc:sldMkLst>
      </pc:sldChg>
      <pc:sldChg chg="addSp delSp modSp add mod">
        <pc:chgData name="Khoo Wui Kong" userId="c9cc34d3773afca8" providerId="LiveId" clId="{DD67D681-92B9-4573-B90F-D23E90296C9C}" dt="2025-05-11T14:08:35.614" v="8868"/>
        <pc:sldMkLst>
          <pc:docMk/>
          <pc:sldMk cId="2810752787" sldId="386"/>
        </pc:sldMkLst>
      </pc:sldChg>
      <pc:sldChg chg="addSp delSp modSp add del mod">
        <pc:chgData name="Khoo Wui Kong" userId="c9cc34d3773afca8" providerId="LiveId" clId="{DD67D681-92B9-4573-B90F-D23E90296C9C}" dt="2025-05-11T13:34:18.091" v="8635" actId="47"/>
        <pc:sldMkLst>
          <pc:docMk/>
          <pc:sldMk cId="2898601636" sldId="386"/>
        </pc:sldMkLst>
      </pc:sldChg>
      <pc:sldChg chg="modSp add del mod">
        <pc:chgData name="Khoo Wui Kong" userId="c9cc34d3773afca8" providerId="LiveId" clId="{DD67D681-92B9-4573-B90F-D23E90296C9C}" dt="2025-05-11T13:59:27.662" v="8770" actId="2890"/>
        <pc:sldMkLst>
          <pc:docMk/>
          <pc:sldMk cId="4045044881" sldId="386"/>
        </pc:sldMkLst>
      </pc:sldChg>
      <pc:sldChg chg="addSp modSp add mod">
        <pc:chgData name="Khoo Wui Kong" userId="c9cc34d3773afca8" providerId="LiveId" clId="{DD67D681-92B9-4573-B90F-D23E90296C9C}" dt="2025-05-11T14:08:38.314" v="8869"/>
        <pc:sldMkLst>
          <pc:docMk/>
          <pc:sldMk cId="634606451" sldId="387"/>
        </pc:sldMkLst>
      </pc:sldChg>
      <pc:sldChg chg="add del">
        <pc:chgData name="Khoo Wui Kong" userId="c9cc34d3773afca8" providerId="LiveId" clId="{DD67D681-92B9-4573-B90F-D23E90296C9C}" dt="2025-05-11T13:59:25.706" v="8764" actId="2890"/>
        <pc:sldMkLst>
          <pc:docMk/>
          <pc:sldMk cId="967324121" sldId="387"/>
        </pc:sldMkLst>
      </pc:sldChg>
      <pc:sldChg chg="modSp add del mod">
        <pc:chgData name="Khoo Wui Kong" userId="c9cc34d3773afca8" providerId="LiveId" clId="{DD67D681-92B9-4573-B90F-D23E90296C9C}" dt="2025-05-11T13:34:18.091" v="8635" actId="47"/>
        <pc:sldMkLst>
          <pc:docMk/>
          <pc:sldMk cId="2780205220" sldId="387"/>
        </pc:sldMkLst>
      </pc:sldChg>
      <pc:sldChg chg="addSp delSp modSp add del mod">
        <pc:chgData name="Khoo Wui Kong" userId="c9cc34d3773afca8" providerId="LiveId" clId="{DD67D681-92B9-4573-B90F-D23E90296C9C}" dt="2025-05-11T13:34:18.091" v="8635" actId="47"/>
        <pc:sldMkLst>
          <pc:docMk/>
          <pc:sldMk cId="3527174300" sldId="388"/>
        </pc:sldMkLst>
      </pc:sldChg>
      <pc:sldChg chg="addSp delSp modSp new add del mod modAnim">
        <pc:chgData name="Khoo Wui Kong" userId="c9cc34d3773afca8" providerId="LiveId" clId="{DD67D681-92B9-4573-B90F-D23E90296C9C}" dt="2025-05-12T14:59:32.806" v="9003"/>
        <pc:sldMkLst>
          <pc:docMk/>
          <pc:sldMk cId="3825754825" sldId="388"/>
        </pc:sldMkLst>
      </pc:sldChg>
      <pc:sldChg chg="modSp add mod">
        <pc:chgData name="Khoo Wui Kong" userId="c9cc34d3773afca8" providerId="LiveId" clId="{DD67D681-92B9-4573-B90F-D23E90296C9C}" dt="2025-05-12T14:58:13.796" v="8946" actId="14826"/>
        <pc:sldMkLst>
          <pc:docMk/>
          <pc:sldMk cId="1712590584" sldId="389"/>
        </pc:sldMkLst>
      </pc:sldChg>
      <pc:sldChg chg="modSp new mod">
        <pc:chgData name="Khoo Wui Kong" userId="c9cc34d3773afca8" providerId="LiveId" clId="{DD67D681-92B9-4573-B90F-D23E90296C9C}" dt="2025-05-12T16:08:13.372" v="9290" actId="20577"/>
        <pc:sldMkLst>
          <pc:docMk/>
          <pc:sldMk cId="1737461635" sldId="390"/>
        </pc:sldMkLst>
      </pc:sldChg>
      <pc:sldChg chg="modSp new mod">
        <pc:chgData name="Khoo Wui Kong" userId="c9cc34d3773afca8" providerId="LiveId" clId="{DD67D681-92B9-4573-B90F-D23E90296C9C}" dt="2025-05-12T16:20:37.763" v="9980" actId="20577"/>
        <pc:sldMkLst>
          <pc:docMk/>
          <pc:sldMk cId="1184055727" sldId="391"/>
        </pc:sldMkLst>
      </pc:sldChg>
    </pc:docChg>
  </pc:docChgLst>
  <pc:docChgLst>
    <pc:chgData name="Khoo Wui Kong" userId="c9cc34d3773afca8" providerId="LiveId" clId="{8F1386CC-35AD-43DE-8845-2B8B87EA3429}"/>
    <pc:docChg chg="undo custSel modSld">
      <pc:chgData name="Khoo Wui Kong" userId="c9cc34d3773afca8" providerId="LiveId" clId="{8F1386CC-35AD-43DE-8845-2B8B87EA3429}" dt="2025-04-25T08:08:28.678" v="41" actId="14100"/>
      <pc:docMkLst>
        <pc:docMk/>
      </pc:docMkLst>
      <pc:sldChg chg="modNotesTx">
        <pc:chgData name="Khoo Wui Kong" userId="c9cc34d3773afca8" providerId="LiveId" clId="{8F1386CC-35AD-43DE-8845-2B8B87EA3429}" dt="2025-04-25T03:16:17.997" v="0"/>
        <pc:sldMkLst>
          <pc:docMk/>
          <pc:sldMk cId="1788021393" sldId="257"/>
        </pc:sldMkLst>
      </pc:sldChg>
      <pc:sldChg chg="addSp delSp mod modNotesTx">
        <pc:chgData name="Khoo Wui Kong" userId="c9cc34d3773afca8" providerId="LiveId" clId="{8F1386CC-35AD-43DE-8845-2B8B87EA3429}" dt="2025-04-25T03:33:57.872" v="14" actId="20577"/>
        <pc:sldMkLst>
          <pc:docMk/>
          <pc:sldMk cId="1584163666" sldId="336"/>
        </pc:sldMkLst>
      </pc:sldChg>
      <pc:sldChg chg="modNotesTx">
        <pc:chgData name="Khoo Wui Kong" userId="c9cc34d3773afca8" providerId="LiveId" clId="{8F1386CC-35AD-43DE-8845-2B8B87EA3429}" dt="2025-04-25T03:36:45.971" v="21" actId="20577"/>
        <pc:sldMkLst>
          <pc:docMk/>
          <pc:sldMk cId="1987302425" sldId="341"/>
        </pc:sldMkLst>
      </pc:sldChg>
      <pc:sldChg chg="modSp mod">
        <pc:chgData name="Khoo Wui Kong" userId="c9cc34d3773afca8" providerId="LiveId" clId="{8F1386CC-35AD-43DE-8845-2B8B87EA3429}" dt="2025-04-25T08:08:28.678" v="41" actId="14100"/>
        <pc:sldMkLst>
          <pc:docMk/>
          <pc:sldMk cId="880280134" sldId="344"/>
        </pc:sldMkLst>
      </pc:sldChg>
    </pc:docChg>
  </pc:docChgLst>
  <pc:docChgLst>
    <pc:chgData name="Khoo Wui Kong" userId="c9cc34d3773afca8" providerId="LiveId" clId="{7C8CC4C9-7464-4DC4-A05B-0816DDD2C732}"/>
    <pc:docChg chg="undo redo custSel addSld delSld modSld sldOrd">
      <pc:chgData name="Khoo Wui Kong" userId="c9cc34d3773afca8" providerId="LiveId" clId="{7C8CC4C9-7464-4DC4-A05B-0816DDD2C732}" dt="2025-05-25T03:28:22.469" v="7427"/>
      <pc:docMkLst>
        <pc:docMk/>
      </pc:docMkLst>
      <pc:sldChg chg="modSp mod">
        <pc:chgData name="Khoo Wui Kong" userId="c9cc34d3773afca8" providerId="LiveId" clId="{7C8CC4C9-7464-4DC4-A05B-0816DDD2C732}" dt="2025-05-19T09:42:32.107" v="30" actId="20577"/>
        <pc:sldMkLst>
          <pc:docMk/>
          <pc:sldMk cId="809003601" sldId="256"/>
        </pc:sldMkLst>
        <pc:spChg chg="mod">
          <ac:chgData name="Khoo Wui Kong" userId="c9cc34d3773afca8" providerId="LiveId" clId="{7C8CC4C9-7464-4DC4-A05B-0816DDD2C732}" dt="2025-05-19T09:42:19.669" v="7" actId="20577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Khoo Wui Kong" userId="c9cc34d3773afca8" providerId="LiveId" clId="{7C8CC4C9-7464-4DC4-A05B-0816DDD2C732}" dt="2025-05-19T09:42:32.107" v="30" actId="20577"/>
          <ac:spMkLst>
            <pc:docMk/>
            <pc:sldMk cId="809003601" sldId="256"/>
            <ac:spMk id="3" creationId="{823F155D-851A-8FAB-00D3-B456A5C15BAD}"/>
          </ac:spMkLst>
        </pc:spChg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112546723" sldId="310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3433585078" sldId="311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58873922" sldId="345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3440751581" sldId="346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527920839" sldId="347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234428699" sldId="348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63685558" sldId="349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3166298306" sldId="351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323046499" sldId="353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331124039" sldId="354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4055490770" sldId="355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787807555" sldId="356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3126305274" sldId="357"/>
        </pc:sldMkLst>
      </pc:sldChg>
      <pc:sldChg chg="del mod modShow">
        <pc:chgData name="Khoo Wui Kong" userId="c9cc34d3773afca8" providerId="LiveId" clId="{7C8CC4C9-7464-4DC4-A05B-0816DDD2C732}" dt="2025-05-23T05:28:27.405" v="5852" actId="47"/>
        <pc:sldMkLst>
          <pc:docMk/>
          <pc:sldMk cId="1985357099" sldId="358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763345131" sldId="360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558451670" sldId="361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3577646211" sldId="362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839969019" sldId="363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767812820" sldId="364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211602792" sldId="365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320582061" sldId="366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3178510854" sldId="367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609307558" sldId="368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198528525" sldId="369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674465916" sldId="371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223012623" sldId="372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807627823" sldId="373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856184973" sldId="374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877861269" sldId="375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325925829" sldId="376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58196442" sldId="377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3458124814" sldId="378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833116168" sldId="379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536295272" sldId="380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075688935" sldId="381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018972863" sldId="382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834015186" sldId="383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248308119" sldId="384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4027001756" sldId="385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2810752787" sldId="386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634606451" sldId="387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3825754825" sldId="388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712590584" sldId="389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737461635" sldId="390"/>
        </pc:sldMkLst>
      </pc:sldChg>
      <pc:sldChg chg="del">
        <pc:chgData name="Khoo Wui Kong" userId="c9cc34d3773afca8" providerId="LiveId" clId="{7C8CC4C9-7464-4DC4-A05B-0816DDD2C732}" dt="2025-05-23T05:28:27.405" v="5852" actId="47"/>
        <pc:sldMkLst>
          <pc:docMk/>
          <pc:sldMk cId="1184055727" sldId="391"/>
        </pc:sldMkLst>
      </pc:sldChg>
      <pc:sldChg chg="addSp delSp modSp new mod">
        <pc:chgData name="Khoo Wui Kong" userId="c9cc34d3773afca8" providerId="LiveId" clId="{7C8CC4C9-7464-4DC4-A05B-0816DDD2C732}" dt="2025-05-22T13:26:49.159" v="1362" actId="20577"/>
        <pc:sldMkLst>
          <pc:docMk/>
          <pc:sldMk cId="3263586173" sldId="392"/>
        </pc:sldMkLst>
        <pc:spChg chg="mod">
          <ac:chgData name="Khoo Wui Kong" userId="c9cc34d3773afca8" providerId="LiveId" clId="{7C8CC4C9-7464-4DC4-A05B-0816DDD2C732}" dt="2025-05-22T13:26:49.159" v="1362" actId="20577"/>
          <ac:spMkLst>
            <pc:docMk/>
            <pc:sldMk cId="3263586173" sldId="392"/>
            <ac:spMk id="2" creationId="{8C249287-DB37-34A2-ADD3-BED317E28F5B}"/>
          </ac:spMkLst>
        </pc:spChg>
        <pc:spChg chg="mod">
          <ac:chgData name="Khoo Wui Kong" userId="c9cc34d3773afca8" providerId="LiveId" clId="{7C8CC4C9-7464-4DC4-A05B-0816DDD2C732}" dt="2025-05-19T15:30:34.790" v="571" actId="20577"/>
          <ac:spMkLst>
            <pc:docMk/>
            <pc:sldMk cId="3263586173" sldId="392"/>
            <ac:spMk id="3" creationId="{7C880CB5-9CDA-21BD-7F66-CE65E2B6268E}"/>
          </ac:spMkLst>
        </pc:spChg>
        <pc:graphicFrameChg chg="add mod modGraphic">
          <ac:chgData name="Khoo Wui Kong" userId="c9cc34d3773afca8" providerId="LiveId" clId="{7C8CC4C9-7464-4DC4-A05B-0816DDD2C732}" dt="2025-05-19T15:29:51.009" v="564" actId="1076"/>
          <ac:graphicFrameMkLst>
            <pc:docMk/>
            <pc:sldMk cId="3263586173" sldId="392"/>
            <ac:graphicFrameMk id="4" creationId="{73ACF58C-D391-39EB-0D74-500C3692D531}"/>
          </ac:graphicFrameMkLst>
        </pc:graphicFrameChg>
      </pc:sldChg>
      <pc:sldChg chg="addSp modSp new mod">
        <pc:chgData name="Khoo Wui Kong" userId="c9cc34d3773afca8" providerId="LiveId" clId="{7C8CC4C9-7464-4DC4-A05B-0816DDD2C732}" dt="2025-05-22T13:30:21.539" v="1435" actId="14100"/>
        <pc:sldMkLst>
          <pc:docMk/>
          <pc:sldMk cId="1412938576" sldId="393"/>
        </pc:sldMkLst>
        <pc:spChg chg="mod">
          <ac:chgData name="Khoo Wui Kong" userId="c9cc34d3773afca8" providerId="LiveId" clId="{7C8CC4C9-7464-4DC4-A05B-0816DDD2C732}" dt="2025-05-22T13:29:51.150" v="1431" actId="20577"/>
          <ac:spMkLst>
            <pc:docMk/>
            <pc:sldMk cId="1412938576" sldId="393"/>
            <ac:spMk id="2" creationId="{BEEBF774-7F06-5B62-4825-DB7DFE725213}"/>
          </ac:spMkLst>
        </pc:spChg>
        <pc:spChg chg="mod">
          <ac:chgData name="Khoo Wui Kong" userId="c9cc34d3773afca8" providerId="LiveId" clId="{7C8CC4C9-7464-4DC4-A05B-0816DDD2C732}" dt="2025-05-22T13:30:14.170" v="1433" actId="20577"/>
          <ac:spMkLst>
            <pc:docMk/>
            <pc:sldMk cId="1412938576" sldId="393"/>
            <ac:spMk id="3" creationId="{D6707298-41C4-3058-41DF-53006F92FFCA}"/>
          </ac:spMkLst>
        </pc:spChg>
        <pc:picChg chg="add mod">
          <ac:chgData name="Khoo Wui Kong" userId="c9cc34d3773afca8" providerId="LiveId" clId="{7C8CC4C9-7464-4DC4-A05B-0816DDD2C732}" dt="2025-05-22T13:30:21.539" v="1435" actId="14100"/>
          <ac:picMkLst>
            <pc:docMk/>
            <pc:sldMk cId="1412938576" sldId="393"/>
            <ac:picMk id="5" creationId="{73B9122E-22E0-1E06-2A31-245ABA08B440}"/>
          </ac:picMkLst>
        </pc:picChg>
      </pc:sldChg>
      <pc:sldChg chg="new del">
        <pc:chgData name="Khoo Wui Kong" userId="c9cc34d3773afca8" providerId="LiveId" clId="{7C8CC4C9-7464-4DC4-A05B-0816DDD2C732}" dt="2025-05-19T15:30:15.306" v="570" actId="47"/>
        <pc:sldMkLst>
          <pc:docMk/>
          <pc:sldMk cId="4259898548" sldId="393"/>
        </pc:sldMkLst>
      </pc:sldChg>
      <pc:sldChg chg="modSp add mod ord">
        <pc:chgData name="Khoo Wui Kong" userId="c9cc34d3773afca8" providerId="LiveId" clId="{7C8CC4C9-7464-4DC4-A05B-0816DDD2C732}" dt="2025-05-21T16:11:55.427" v="1066" actId="20577"/>
        <pc:sldMkLst>
          <pc:docMk/>
          <pc:sldMk cId="306299157" sldId="394"/>
        </pc:sldMkLst>
        <pc:spChg chg="mod">
          <ac:chgData name="Khoo Wui Kong" userId="c9cc34d3773afca8" providerId="LiveId" clId="{7C8CC4C9-7464-4DC4-A05B-0816DDD2C732}" dt="2025-05-21T16:09:52.374" v="949" actId="20577"/>
          <ac:spMkLst>
            <pc:docMk/>
            <pc:sldMk cId="306299157" sldId="394"/>
            <ac:spMk id="2" creationId="{F4CE5C76-46A9-0634-5C5D-538DDBCCCD4F}"/>
          </ac:spMkLst>
        </pc:spChg>
        <pc:spChg chg="mod">
          <ac:chgData name="Khoo Wui Kong" userId="c9cc34d3773afca8" providerId="LiveId" clId="{7C8CC4C9-7464-4DC4-A05B-0816DDD2C732}" dt="2025-05-21T16:11:55.427" v="1066" actId="20577"/>
          <ac:spMkLst>
            <pc:docMk/>
            <pc:sldMk cId="306299157" sldId="394"/>
            <ac:spMk id="6" creationId="{B52B93AE-160F-B8CC-1529-DCBA2CE6111D}"/>
          </ac:spMkLst>
        </pc:spChg>
        <pc:picChg chg="mod">
          <ac:chgData name="Khoo Wui Kong" userId="c9cc34d3773afca8" providerId="LiveId" clId="{7C8CC4C9-7464-4DC4-A05B-0816DDD2C732}" dt="2025-05-21T16:09:41.797" v="947" actId="1076"/>
          <ac:picMkLst>
            <pc:docMk/>
            <pc:sldMk cId="306299157" sldId="394"/>
            <ac:picMk id="4" creationId="{ACF02C9B-3B8A-D487-B694-D9E2FF0BE36E}"/>
          </ac:picMkLst>
        </pc:picChg>
      </pc:sldChg>
      <pc:sldChg chg="addSp delSp modSp add del mod">
        <pc:chgData name="Khoo Wui Kong" userId="c9cc34d3773afca8" providerId="LiveId" clId="{7C8CC4C9-7464-4DC4-A05B-0816DDD2C732}" dt="2025-05-20T15:43:35.447" v="624" actId="47"/>
        <pc:sldMkLst>
          <pc:docMk/>
          <pc:sldMk cId="405841053" sldId="394"/>
        </pc:sldMkLst>
      </pc:sldChg>
      <pc:sldChg chg="new del">
        <pc:chgData name="Khoo Wui Kong" userId="c9cc34d3773afca8" providerId="LiveId" clId="{7C8CC4C9-7464-4DC4-A05B-0816DDD2C732}" dt="2025-05-21T16:31:38.803" v="1069" actId="47"/>
        <pc:sldMkLst>
          <pc:docMk/>
          <pc:sldMk cId="1496755052" sldId="395"/>
        </pc:sldMkLst>
      </pc:sldChg>
      <pc:sldChg chg="addSp delSp modSp add mod">
        <pc:chgData name="Khoo Wui Kong" userId="c9cc34d3773afca8" providerId="LiveId" clId="{7C8CC4C9-7464-4DC4-A05B-0816DDD2C732}" dt="2025-05-21T16:32:25.398" v="1085" actId="1076"/>
        <pc:sldMkLst>
          <pc:docMk/>
          <pc:sldMk cId="2350824965" sldId="396"/>
        </pc:sldMkLst>
        <pc:spChg chg="mod">
          <ac:chgData name="Khoo Wui Kong" userId="c9cc34d3773afca8" providerId="LiveId" clId="{7C8CC4C9-7464-4DC4-A05B-0816DDD2C732}" dt="2025-05-21T16:32:18.694" v="1082" actId="1076"/>
          <ac:spMkLst>
            <pc:docMk/>
            <pc:sldMk cId="2350824965" sldId="396"/>
            <ac:spMk id="2" creationId="{3AB42612-6F06-7FFC-A8C4-FA6EA85931FD}"/>
          </ac:spMkLst>
        </pc:spChg>
        <pc:picChg chg="add mod">
          <ac:chgData name="Khoo Wui Kong" userId="c9cc34d3773afca8" providerId="LiveId" clId="{7C8CC4C9-7464-4DC4-A05B-0816DDD2C732}" dt="2025-05-21T16:32:25.398" v="1085" actId="1076"/>
          <ac:picMkLst>
            <pc:docMk/>
            <pc:sldMk cId="2350824965" sldId="396"/>
            <ac:picMk id="5" creationId="{E51585C1-D8F3-6AB0-AC74-F89B5C2D6D6B}"/>
          </ac:picMkLst>
        </pc:picChg>
      </pc:sldChg>
      <pc:sldChg chg="addSp delSp modSp add mod ord">
        <pc:chgData name="Khoo Wui Kong" userId="c9cc34d3773afca8" providerId="LiveId" clId="{7C8CC4C9-7464-4DC4-A05B-0816DDD2C732}" dt="2025-05-22T13:26:29.301" v="1353" actId="20577"/>
        <pc:sldMkLst>
          <pc:docMk/>
          <pc:sldMk cId="3388713363" sldId="397"/>
        </pc:sldMkLst>
        <pc:spChg chg="add mod">
          <ac:chgData name="Khoo Wui Kong" userId="c9cc34d3773afca8" providerId="LiveId" clId="{7C8CC4C9-7464-4DC4-A05B-0816DDD2C732}" dt="2025-05-22T13:26:29.301" v="1353" actId="20577"/>
          <ac:spMkLst>
            <pc:docMk/>
            <pc:sldMk cId="3388713363" sldId="397"/>
            <ac:spMk id="8" creationId="{5FE4E9DA-F73D-4BCB-C6A7-9AB4DF0CBBD5}"/>
          </ac:spMkLst>
        </pc:spChg>
        <pc:spChg chg="add mod">
          <ac:chgData name="Khoo Wui Kong" userId="c9cc34d3773afca8" providerId="LiveId" clId="{7C8CC4C9-7464-4DC4-A05B-0816DDD2C732}" dt="2025-05-22T13:13:45.339" v="1227" actId="20577"/>
          <ac:spMkLst>
            <pc:docMk/>
            <pc:sldMk cId="3388713363" sldId="397"/>
            <ac:spMk id="9" creationId="{1C19C976-095E-E1D6-1AD8-CFBB49DB559B}"/>
          </ac:spMkLst>
        </pc:spChg>
        <pc:picChg chg="add mod">
          <ac:chgData name="Khoo Wui Kong" userId="c9cc34d3773afca8" providerId="LiveId" clId="{7C8CC4C9-7464-4DC4-A05B-0816DDD2C732}" dt="2025-05-22T13:11:52.569" v="1098" actId="1076"/>
          <ac:picMkLst>
            <pc:docMk/>
            <pc:sldMk cId="3388713363" sldId="397"/>
            <ac:picMk id="5" creationId="{075C445B-9B39-3215-BA13-090DC8DEC24C}"/>
          </ac:picMkLst>
        </pc:picChg>
        <pc:picChg chg="add mod">
          <ac:chgData name="Khoo Wui Kong" userId="c9cc34d3773afca8" providerId="LiveId" clId="{7C8CC4C9-7464-4DC4-A05B-0816DDD2C732}" dt="2025-05-22T13:15:16.088" v="1231" actId="1076"/>
          <ac:picMkLst>
            <pc:docMk/>
            <pc:sldMk cId="3388713363" sldId="397"/>
            <ac:picMk id="11" creationId="{4738F216-688D-5BA9-09A1-1934D8A0DEAC}"/>
          </ac:picMkLst>
        </pc:picChg>
      </pc:sldChg>
      <pc:sldChg chg="delSp modSp add mod">
        <pc:chgData name="Khoo Wui Kong" userId="c9cc34d3773afca8" providerId="LiveId" clId="{7C8CC4C9-7464-4DC4-A05B-0816DDD2C732}" dt="2025-05-22T13:18:08.685" v="1329" actId="478"/>
        <pc:sldMkLst>
          <pc:docMk/>
          <pc:sldMk cId="1934431112" sldId="398"/>
        </pc:sldMkLst>
        <pc:spChg chg="mod">
          <ac:chgData name="Khoo Wui Kong" userId="c9cc34d3773afca8" providerId="LiveId" clId="{7C8CC4C9-7464-4DC4-A05B-0816DDD2C732}" dt="2025-05-22T13:15:54.192" v="1238" actId="20577"/>
          <ac:spMkLst>
            <pc:docMk/>
            <pc:sldMk cId="1934431112" sldId="398"/>
            <ac:spMk id="8" creationId="{812030E6-9C88-6C57-2E4C-5B09B2113FCA}"/>
          </ac:spMkLst>
        </pc:spChg>
        <pc:spChg chg="mod">
          <ac:chgData name="Khoo Wui Kong" userId="c9cc34d3773afca8" providerId="LiveId" clId="{7C8CC4C9-7464-4DC4-A05B-0816DDD2C732}" dt="2025-05-22T13:18:05.901" v="1328" actId="20577"/>
          <ac:spMkLst>
            <pc:docMk/>
            <pc:sldMk cId="1934431112" sldId="398"/>
            <ac:spMk id="9" creationId="{F243B1E4-B2CF-344F-262D-599E55DA75DE}"/>
          </ac:spMkLst>
        </pc:spChg>
      </pc:sldChg>
      <pc:sldChg chg="addSp delSp modSp add mod">
        <pc:chgData name="Khoo Wui Kong" userId="c9cc34d3773afca8" providerId="LiveId" clId="{7C8CC4C9-7464-4DC4-A05B-0816DDD2C732}" dt="2025-05-22T13:20:29.902" v="1336" actId="14100"/>
        <pc:sldMkLst>
          <pc:docMk/>
          <pc:sldMk cId="278457764" sldId="399"/>
        </pc:sldMkLst>
        <pc:spChg chg="mod">
          <ac:chgData name="Khoo Wui Kong" userId="c9cc34d3773afca8" providerId="LiveId" clId="{7C8CC4C9-7464-4DC4-A05B-0816DDD2C732}" dt="2025-05-22T13:20:20.238" v="1332" actId="20577"/>
          <ac:spMkLst>
            <pc:docMk/>
            <pc:sldMk cId="278457764" sldId="399"/>
            <ac:spMk id="8" creationId="{70C72179-F0DA-2B6B-28C1-F2AF3B8D026B}"/>
          </ac:spMkLst>
        </pc:spChg>
        <pc:picChg chg="add mod">
          <ac:chgData name="Khoo Wui Kong" userId="c9cc34d3773afca8" providerId="LiveId" clId="{7C8CC4C9-7464-4DC4-A05B-0816DDD2C732}" dt="2025-05-22T13:20:29.902" v="1336" actId="14100"/>
          <ac:picMkLst>
            <pc:docMk/>
            <pc:sldMk cId="278457764" sldId="399"/>
            <ac:picMk id="3" creationId="{3CFD0844-6B2E-97F2-C46A-2BCAF0DC5636}"/>
          </ac:picMkLst>
        </pc:picChg>
      </pc:sldChg>
      <pc:sldChg chg="modSp add mod">
        <pc:chgData name="Khoo Wui Kong" userId="c9cc34d3773afca8" providerId="LiveId" clId="{7C8CC4C9-7464-4DC4-A05B-0816DDD2C732}" dt="2025-05-22T13:22:21.535" v="1343" actId="1076"/>
        <pc:sldMkLst>
          <pc:docMk/>
          <pc:sldMk cId="1589894848" sldId="400"/>
        </pc:sldMkLst>
        <pc:spChg chg="mod">
          <ac:chgData name="Khoo Wui Kong" userId="c9cc34d3773afca8" providerId="LiveId" clId="{7C8CC4C9-7464-4DC4-A05B-0816DDD2C732}" dt="2025-05-22T13:21:07.581" v="1339" actId="20577"/>
          <ac:spMkLst>
            <pc:docMk/>
            <pc:sldMk cId="1589894848" sldId="400"/>
            <ac:spMk id="8" creationId="{945051C1-9F9E-B87C-8AB5-D3C1F948BDE4}"/>
          </ac:spMkLst>
        </pc:spChg>
        <pc:picChg chg="mod">
          <ac:chgData name="Khoo Wui Kong" userId="c9cc34d3773afca8" providerId="LiveId" clId="{7C8CC4C9-7464-4DC4-A05B-0816DDD2C732}" dt="2025-05-22T13:22:21.535" v="1343" actId="1076"/>
          <ac:picMkLst>
            <pc:docMk/>
            <pc:sldMk cId="1589894848" sldId="400"/>
            <ac:picMk id="3" creationId="{E982F97B-E78D-4B16-462B-3D961929125E}"/>
          </ac:picMkLst>
        </pc:picChg>
      </pc:sldChg>
      <pc:sldChg chg="addSp delSp modSp add mod">
        <pc:chgData name="Khoo Wui Kong" userId="c9cc34d3773afca8" providerId="LiveId" clId="{7C8CC4C9-7464-4DC4-A05B-0816DDD2C732}" dt="2025-05-22T13:46:55.336" v="1948" actId="20577"/>
        <pc:sldMkLst>
          <pc:docMk/>
          <pc:sldMk cId="4024476503" sldId="401"/>
        </pc:sldMkLst>
        <pc:spChg chg="mod">
          <ac:chgData name="Khoo Wui Kong" userId="c9cc34d3773afca8" providerId="LiveId" clId="{7C8CC4C9-7464-4DC4-A05B-0816DDD2C732}" dt="2025-05-22T13:30:50.451" v="1452" actId="20577"/>
          <ac:spMkLst>
            <pc:docMk/>
            <pc:sldMk cId="4024476503" sldId="401"/>
            <ac:spMk id="2" creationId="{51CE6102-C54C-1D27-E5D4-D77DC1C882B8}"/>
          </ac:spMkLst>
        </pc:spChg>
        <pc:spChg chg="mod">
          <ac:chgData name="Khoo Wui Kong" userId="c9cc34d3773afca8" providerId="LiveId" clId="{7C8CC4C9-7464-4DC4-A05B-0816DDD2C732}" dt="2025-05-22T13:44:28.798" v="1734" actId="14100"/>
          <ac:spMkLst>
            <pc:docMk/>
            <pc:sldMk cId="4024476503" sldId="401"/>
            <ac:spMk id="3" creationId="{1061753F-9AA5-61BB-52D8-A20A777A7016}"/>
          </ac:spMkLst>
        </pc:spChg>
        <pc:spChg chg="add mod">
          <ac:chgData name="Khoo Wui Kong" userId="c9cc34d3773afca8" providerId="LiveId" clId="{7C8CC4C9-7464-4DC4-A05B-0816DDD2C732}" dt="2025-05-22T13:46:55.336" v="1948" actId="20577"/>
          <ac:spMkLst>
            <pc:docMk/>
            <pc:sldMk cId="4024476503" sldId="401"/>
            <ac:spMk id="6" creationId="{40214835-86D6-7211-7CDE-A44225A43259}"/>
          </ac:spMkLst>
        </pc:spChg>
        <pc:graphicFrameChg chg="add mod modGraphic">
          <ac:chgData name="Khoo Wui Kong" userId="c9cc34d3773afca8" providerId="LiveId" clId="{7C8CC4C9-7464-4DC4-A05B-0816DDD2C732}" dt="2025-05-22T13:43:39.544" v="1733" actId="14100"/>
          <ac:graphicFrameMkLst>
            <pc:docMk/>
            <pc:sldMk cId="4024476503" sldId="401"/>
            <ac:graphicFrameMk id="4" creationId="{3D439906-071C-EAA9-7138-38F3D74F305C}"/>
          </ac:graphicFrameMkLst>
        </pc:graphicFrameChg>
      </pc:sldChg>
      <pc:sldChg chg="addSp delSp modSp add mod">
        <pc:chgData name="Khoo Wui Kong" userId="c9cc34d3773afca8" providerId="LiveId" clId="{7C8CC4C9-7464-4DC4-A05B-0816DDD2C732}" dt="2025-05-22T15:42:50.970" v="2183" actId="20577"/>
        <pc:sldMkLst>
          <pc:docMk/>
          <pc:sldMk cId="1822491478" sldId="402"/>
        </pc:sldMkLst>
        <pc:spChg chg="mod">
          <ac:chgData name="Khoo Wui Kong" userId="c9cc34d3773afca8" providerId="LiveId" clId="{7C8CC4C9-7464-4DC4-A05B-0816DDD2C732}" dt="2025-05-22T15:39:01.070" v="1962" actId="1036"/>
          <ac:spMkLst>
            <pc:docMk/>
            <pc:sldMk cId="1822491478" sldId="402"/>
            <ac:spMk id="2" creationId="{2A8D5F46-6EF3-AB63-2C2A-32A51C64EC97}"/>
          </ac:spMkLst>
        </pc:spChg>
        <pc:spChg chg="add mod">
          <ac:chgData name="Khoo Wui Kong" userId="c9cc34d3773afca8" providerId="LiveId" clId="{7C8CC4C9-7464-4DC4-A05B-0816DDD2C732}" dt="2025-05-22T15:42:50.970" v="2183" actId="20577"/>
          <ac:spMkLst>
            <pc:docMk/>
            <pc:sldMk cId="1822491478" sldId="402"/>
            <ac:spMk id="12" creationId="{1373A471-5725-2854-86AD-FA927869C12A}"/>
          </ac:spMkLst>
        </pc:spChg>
        <pc:picChg chg="add mod">
          <ac:chgData name="Khoo Wui Kong" userId="c9cc34d3773afca8" providerId="LiveId" clId="{7C8CC4C9-7464-4DC4-A05B-0816DDD2C732}" dt="2025-05-22T15:37:36.185" v="1957" actId="1076"/>
          <ac:picMkLst>
            <pc:docMk/>
            <pc:sldMk cId="1822491478" sldId="402"/>
            <ac:picMk id="9" creationId="{9AD67BE1-5B0F-8F51-1E1F-6931FE3EC5E2}"/>
          </ac:picMkLst>
        </pc:picChg>
        <pc:picChg chg="add mod">
          <ac:chgData name="Khoo Wui Kong" userId="c9cc34d3773afca8" providerId="LiveId" clId="{7C8CC4C9-7464-4DC4-A05B-0816DDD2C732}" dt="2025-05-22T15:37:52.552" v="1959" actId="1076"/>
          <ac:picMkLst>
            <pc:docMk/>
            <pc:sldMk cId="1822491478" sldId="402"/>
            <ac:picMk id="11" creationId="{53D21129-4A8C-71DE-5F5B-2109DA4CE552}"/>
          </ac:picMkLst>
        </pc:picChg>
      </pc:sldChg>
      <pc:sldChg chg="addSp modSp new mod">
        <pc:chgData name="Khoo Wui Kong" userId="c9cc34d3773afca8" providerId="LiveId" clId="{7C8CC4C9-7464-4DC4-A05B-0816DDD2C732}" dt="2025-05-22T16:00:37.960" v="2628" actId="20577"/>
        <pc:sldMkLst>
          <pc:docMk/>
          <pc:sldMk cId="3349805626" sldId="403"/>
        </pc:sldMkLst>
        <pc:spChg chg="mod">
          <ac:chgData name="Khoo Wui Kong" userId="c9cc34d3773afca8" providerId="LiveId" clId="{7C8CC4C9-7464-4DC4-A05B-0816DDD2C732}" dt="2025-05-22T15:43:57.800" v="2196" actId="20577"/>
          <ac:spMkLst>
            <pc:docMk/>
            <pc:sldMk cId="3349805626" sldId="403"/>
            <ac:spMk id="2" creationId="{EF4C0DD9-802A-9B30-229D-5EF7C70AB1BF}"/>
          </ac:spMkLst>
        </pc:spChg>
        <pc:spChg chg="mod">
          <ac:chgData name="Khoo Wui Kong" userId="c9cc34d3773afca8" providerId="LiveId" clId="{7C8CC4C9-7464-4DC4-A05B-0816DDD2C732}" dt="2025-05-22T16:00:37.960" v="2628" actId="20577"/>
          <ac:spMkLst>
            <pc:docMk/>
            <pc:sldMk cId="3349805626" sldId="403"/>
            <ac:spMk id="3" creationId="{3255E14A-C493-1565-6917-774195AEACE7}"/>
          </ac:spMkLst>
        </pc:spChg>
        <pc:picChg chg="add mod">
          <ac:chgData name="Khoo Wui Kong" userId="c9cc34d3773afca8" providerId="LiveId" clId="{7C8CC4C9-7464-4DC4-A05B-0816DDD2C732}" dt="2025-05-22T15:53:03.618" v="2205" actId="1076"/>
          <ac:picMkLst>
            <pc:docMk/>
            <pc:sldMk cId="3349805626" sldId="403"/>
            <ac:picMk id="5" creationId="{CED7BE88-75A0-FC29-B421-D1C37D5BD3B2}"/>
          </ac:picMkLst>
        </pc:picChg>
      </pc:sldChg>
      <pc:sldChg chg="modSp add mod">
        <pc:chgData name="Khoo Wui Kong" userId="c9cc34d3773afca8" providerId="LiveId" clId="{7C8CC4C9-7464-4DC4-A05B-0816DDD2C732}" dt="2025-05-22T16:04:38.810" v="2685" actId="20577"/>
        <pc:sldMkLst>
          <pc:docMk/>
          <pc:sldMk cId="2332280719" sldId="404"/>
        </pc:sldMkLst>
        <pc:spChg chg="mod">
          <ac:chgData name="Khoo Wui Kong" userId="c9cc34d3773afca8" providerId="LiveId" clId="{7C8CC4C9-7464-4DC4-A05B-0816DDD2C732}" dt="2025-05-22T15:54:12.034" v="2316" actId="20577"/>
          <ac:spMkLst>
            <pc:docMk/>
            <pc:sldMk cId="2332280719" sldId="404"/>
            <ac:spMk id="2" creationId="{AFB86B15-12C1-B97C-4EE3-AFA354AE0BCF}"/>
          </ac:spMkLst>
        </pc:spChg>
        <pc:spChg chg="mod">
          <ac:chgData name="Khoo Wui Kong" userId="c9cc34d3773afca8" providerId="LiveId" clId="{7C8CC4C9-7464-4DC4-A05B-0816DDD2C732}" dt="2025-05-22T16:04:38.810" v="2685" actId="20577"/>
          <ac:spMkLst>
            <pc:docMk/>
            <pc:sldMk cId="2332280719" sldId="404"/>
            <ac:spMk id="3" creationId="{D704FAD6-43BD-8259-742E-D01EBD683114}"/>
          </ac:spMkLst>
        </pc:spChg>
      </pc:sldChg>
      <pc:sldChg chg="addSp delSp modSp add mod modAnim">
        <pc:chgData name="Khoo Wui Kong" userId="c9cc34d3773afca8" providerId="LiveId" clId="{7C8CC4C9-7464-4DC4-A05B-0816DDD2C732}" dt="2025-05-24T08:12:11.236" v="7165"/>
        <pc:sldMkLst>
          <pc:docMk/>
          <pc:sldMk cId="428605341" sldId="405"/>
        </pc:sldMkLst>
        <pc:spChg chg="mod">
          <ac:chgData name="Khoo Wui Kong" userId="c9cc34d3773afca8" providerId="LiveId" clId="{7C8CC4C9-7464-4DC4-A05B-0816DDD2C732}" dt="2025-05-22T16:02:29.598" v="2666" actId="1076"/>
          <ac:spMkLst>
            <pc:docMk/>
            <pc:sldMk cId="428605341" sldId="405"/>
            <ac:spMk id="3" creationId="{2AA9C015-71EC-EE20-CECA-AF0978A7A855}"/>
          </ac:spMkLst>
        </pc:spChg>
        <pc:spChg chg="add mod">
          <ac:chgData name="Khoo Wui Kong" userId="c9cc34d3773afca8" providerId="LiveId" clId="{7C8CC4C9-7464-4DC4-A05B-0816DDD2C732}" dt="2025-05-24T08:12:07.343" v="7164" actId="1076"/>
          <ac:spMkLst>
            <pc:docMk/>
            <pc:sldMk cId="428605341" sldId="405"/>
            <ac:spMk id="4" creationId="{4ADEEEB4-589A-9B58-483F-88261EBA7C83}"/>
          </ac:spMkLst>
        </pc:spChg>
        <pc:spChg chg="add mod">
          <ac:chgData name="Khoo Wui Kong" userId="c9cc34d3773afca8" providerId="LiveId" clId="{7C8CC4C9-7464-4DC4-A05B-0816DDD2C732}" dt="2025-05-24T08:11:18.696" v="7103" actId="1076"/>
          <ac:spMkLst>
            <pc:docMk/>
            <pc:sldMk cId="428605341" sldId="405"/>
            <ac:spMk id="8" creationId="{249B5F04-4FC0-F661-9522-038701FC6F49}"/>
          </ac:spMkLst>
        </pc:spChg>
        <pc:picChg chg="mod">
          <ac:chgData name="Khoo Wui Kong" userId="c9cc34d3773afca8" providerId="LiveId" clId="{7C8CC4C9-7464-4DC4-A05B-0816DDD2C732}" dt="2025-05-22T16:02:16.061" v="2645" actId="1076"/>
          <ac:picMkLst>
            <pc:docMk/>
            <pc:sldMk cId="428605341" sldId="405"/>
            <ac:picMk id="5" creationId="{F194225A-BBDB-5B44-8721-8BD696C066E9}"/>
          </ac:picMkLst>
        </pc:picChg>
        <pc:picChg chg="add mod">
          <ac:chgData name="Khoo Wui Kong" userId="c9cc34d3773afca8" providerId="LiveId" clId="{7C8CC4C9-7464-4DC4-A05B-0816DDD2C732}" dt="2025-05-24T08:11:21.057" v="7104" actId="1076"/>
          <ac:picMkLst>
            <pc:docMk/>
            <pc:sldMk cId="428605341" sldId="405"/>
            <ac:picMk id="7" creationId="{6FDD5D53-1C47-0BCF-CD30-43EBA307BCA4}"/>
          </ac:picMkLst>
        </pc:picChg>
      </pc:sldChg>
      <pc:sldChg chg="addSp delSp modSp add mod delAnim">
        <pc:chgData name="Khoo Wui Kong" userId="c9cc34d3773afca8" providerId="LiveId" clId="{7C8CC4C9-7464-4DC4-A05B-0816DDD2C732}" dt="2025-05-22T16:12:34.837" v="2920" actId="20577"/>
        <pc:sldMkLst>
          <pc:docMk/>
          <pc:sldMk cId="120000490" sldId="406"/>
        </pc:sldMkLst>
        <pc:spChg chg="mod">
          <ac:chgData name="Khoo Wui Kong" userId="c9cc34d3773afca8" providerId="LiveId" clId="{7C8CC4C9-7464-4DC4-A05B-0816DDD2C732}" dt="2025-05-22T16:06:26.349" v="2691" actId="20577"/>
          <ac:spMkLst>
            <pc:docMk/>
            <pc:sldMk cId="120000490" sldId="406"/>
            <ac:spMk id="2" creationId="{2397A8FD-D773-6A8A-C621-9DDB33CF11ED}"/>
          </ac:spMkLst>
        </pc:spChg>
        <pc:spChg chg="add mod">
          <ac:chgData name="Khoo Wui Kong" userId="c9cc34d3773afca8" providerId="LiveId" clId="{7C8CC4C9-7464-4DC4-A05B-0816DDD2C732}" dt="2025-05-22T16:12:34.837" v="2920" actId="20577"/>
          <ac:spMkLst>
            <pc:docMk/>
            <pc:sldMk cId="120000490" sldId="406"/>
            <ac:spMk id="6" creationId="{F8D012EE-D0AD-42AC-E024-354985CBC8A4}"/>
          </ac:spMkLst>
        </pc:spChg>
        <pc:picChg chg="mod">
          <ac:chgData name="Khoo Wui Kong" userId="c9cc34d3773afca8" providerId="LiveId" clId="{7C8CC4C9-7464-4DC4-A05B-0816DDD2C732}" dt="2025-05-22T16:08:47.172" v="2698" actId="14100"/>
          <ac:picMkLst>
            <pc:docMk/>
            <pc:sldMk cId="120000490" sldId="406"/>
            <ac:picMk id="5" creationId="{6272EA79-C888-6485-2EDB-C4E665970B8B}"/>
          </ac:picMkLst>
        </pc:picChg>
      </pc:sldChg>
      <pc:sldChg chg="addSp delSp modSp add mod ord delAnim modAnim">
        <pc:chgData name="Khoo Wui Kong" userId="c9cc34d3773afca8" providerId="LiveId" clId="{7C8CC4C9-7464-4DC4-A05B-0816DDD2C732}" dt="2025-05-23T14:21:43.827" v="7101" actId="14826"/>
        <pc:sldMkLst>
          <pc:docMk/>
          <pc:sldMk cId="1825757159" sldId="407"/>
        </pc:sldMkLst>
        <pc:spChg chg="mod">
          <ac:chgData name="Khoo Wui Kong" userId="c9cc34d3773afca8" providerId="LiveId" clId="{7C8CC4C9-7464-4DC4-A05B-0816DDD2C732}" dt="2025-05-22T16:15:40.181" v="2928" actId="20577"/>
          <ac:spMkLst>
            <pc:docMk/>
            <pc:sldMk cId="1825757159" sldId="407"/>
            <ac:spMk id="2" creationId="{775913A3-EBE0-ABBF-23D8-3C0D8CD35497}"/>
          </ac:spMkLst>
        </pc:spChg>
        <pc:spChg chg="add mod">
          <ac:chgData name="Khoo Wui Kong" userId="c9cc34d3773afca8" providerId="LiveId" clId="{7C8CC4C9-7464-4DC4-A05B-0816DDD2C732}" dt="2025-05-22T16:16:45.192" v="3030" actId="14100"/>
          <ac:spMkLst>
            <pc:docMk/>
            <pc:sldMk cId="1825757159" sldId="407"/>
            <ac:spMk id="9" creationId="{20A49241-5833-3E8B-B605-10DACB6164B9}"/>
          </ac:spMkLst>
        </pc:spChg>
        <pc:picChg chg="mod">
          <ac:chgData name="Khoo Wui Kong" userId="c9cc34d3773afca8" providerId="LiveId" clId="{7C8CC4C9-7464-4DC4-A05B-0816DDD2C732}" dt="2025-05-23T14:21:43.827" v="7101" actId="14826"/>
          <ac:picMkLst>
            <pc:docMk/>
            <pc:sldMk cId="1825757159" sldId="407"/>
            <ac:picMk id="5" creationId="{8CB6C103-712F-5633-A1F1-3DC4E81B669F}"/>
          </ac:picMkLst>
        </pc:picChg>
      </pc:sldChg>
      <pc:sldChg chg="addSp delSp modSp new mod">
        <pc:chgData name="Khoo Wui Kong" userId="c9cc34d3773afca8" providerId="LiveId" clId="{7C8CC4C9-7464-4DC4-A05B-0816DDD2C732}" dt="2025-05-25T03:20:45.281" v="7408"/>
        <pc:sldMkLst>
          <pc:docMk/>
          <pc:sldMk cId="1556611255" sldId="408"/>
        </pc:sldMkLst>
        <pc:spChg chg="mod">
          <ac:chgData name="Khoo Wui Kong" userId="c9cc34d3773afca8" providerId="LiveId" clId="{7C8CC4C9-7464-4DC4-A05B-0816DDD2C732}" dt="2025-05-22T16:40:59.464" v="3051" actId="14100"/>
          <ac:spMkLst>
            <pc:docMk/>
            <pc:sldMk cId="1556611255" sldId="408"/>
            <ac:spMk id="2" creationId="{9F448A69-7FAC-0D20-9089-9BFA8D2E788C}"/>
          </ac:spMkLst>
        </pc:spChg>
        <pc:spChg chg="mod">
          <ac:chgData name="Khoo Wui Kong" userId="c9cc34d3773afca8" providerId="LiveId" clId="{7C8CC4C9-7464-4DC4-A05B-0816DDD2C732}" dt="2025-05-23T01:58:09.607" v="3619" actId="20577"/>
          <ac:spMkLst>
            <pc:docMk/>
            <pc:sldMk cId="1556611255" sldId="408"/>
            <ac:spMk id="3" creationId="{C96BEBD1-15EF-1B4C-37AE-CB497A73A508}"/>
          </ac:spMkLst>
        </pc:spChg>
        <pc:spChg chg="add mod">
          <ac:chgData name="Khoo Wui Kong" userId="c9cc34d3773afca8" providerId="LiveId" clId="{7C8CC4C9-7464-4DC4-A05B-0816DDD2C732}" dt="2025-05-25T03:20:45.281" v="7408"/>
          <ac:spMkLst>
            <pc:docMk/>
            <pc:sldMk cId="1556611255" sldId="408"/>
            <ac:spMk id="4" creationId="{650774A1-FD07-7ABA-6C74-77A4CD0C6C6C}"/>
          </ac:spMkLst>
        </pc:spChg>
        <pc:picChg chg="add mod">
          <ac:chgData name="Khoo Wui Kong" userId="c9cc34d3773afca8" providerId="LiveId" clId="{7C8CC4C9-7464-4DC4-A05B-0816DDD2C732}" dt="2025-05-23T01:55:36.998" v="3384" actId="14826"/>
          <ac:picMkLst>
            <pc:docMk/>
            <pc:sldMk cId="1556611255" sldId="408"/>
            <ac:picMk id="5" creationId="{4A72B6ED-2018-64AF-2529-C842D292B8D6}"/>
          </ac:picMkLst>
        </pc:picChg>
      </pc:sldChg>
      <pc:sldChg chg="addSp modSp new mod ord modAnim">
        <pc:chgData name="Khoo Wui Kong" userId="c9cc34d3773afca8" providerId="LiveId" clId="{7C8CC4C9-7464-4DC4-A05B-0816DDD2C732}" dt="2025-05-25T03:21:28.686" v="7420"/>
        <pc:sldMkLst>
          <pc:docMk/>
          <pc:sldMk cId="2294555053" sldId="409"/>
        </pc:sldMkLst>
        <pc:spChg chg="mod">
          <ac:chgData name="Khoo Wui Kong" userId="c9cc34d3773afca8" providerId="LiveId" clId="{7C8CC4C9-7464-4DC4-A05B-0816DDD2C732}" dt="2025-05-23T01:41:42.161" v="3093" actId="20577"/>
          <ac:spMkLst>
            <pc:docMk/>
            <pc:sldMk cId="2294555053" sldId="409"/>
            <ac:spMk id="2" creationId="{4F76C966-FD68-8FD7-AF33-560751B3A5B7}"/>
          </ac:spMkLst>
        </pc:spChg>
        <pc:spChg chg="mod">
          <ac:chgData name="Khoo Wui Kong" userId="c9cc34d3773afca8" providerId="LiveId" clId="{7C8CC4C9-7464-4DC4-A05B-0816DDD2C732}" dt="2025-05-24T08:12:46.148" v="7167" actId="14100"/>
          <ac:spMkLst>
            <pc:docMk/>
            <pc:sldMk cId="2294555053" sldId="409"/>
            <ac:spMk id="3" creationId="{9049ECB6-A0FF-D2E8-86D2-7BB7D4E06F74}"/>
          </ac:spMkLst>
        </pc:spChg>
        <pc:spChg chg="add mod">
          <ac:chgData name="Khoo Wui Kong" userId="c9cc34d3773afca8" providerId="LiveId" clId="{7C8CC4C9-7464-4DC4-A05B-0816DDD2C732}" dt="2025-05-25T03:18:41.168" v="7402" actId="20577"/>
          <ac:spMkLst>
            <pc:docMk/>
            <pc:sldMk cId="2294555053" sldId="409"/>
            <ac:spMk id="4" creationId="{02302373-ABD7-6DE0-D842-C818E375B403}"/>
          </ac:spMkLst>
        </pc:spChg>
        <pc:spChg chg="add mod">
          <ac:chgData name="Khoo Wui Kong" userId="c9cc34d3773afca8" providerId="LiveId" clId="{7C8CC4C9-7464-4DC4-A05B-0816DDD2C732}" dt="2025-05-25T03:20:51.748" v="7411" actId="14100"/>
          <ac:spMkLst>
            <pc:docMk/>
            <pc:sldMk cId="2294555053" sldId="409"/>
            <ac:spMk id="6" creationId="{864D7C95-99E1-501A-2986-2FB31C579D2D}"/>
          </ac:spMkLst>
        </pc:spChg>
        <pc:spChg chg="add mod">
          <ac:chgData name="Khoo Wui Kong" userId="c9cc34d3773afca8" providerId="LiveId" clId="{7C8CC4C9-7464-4DC4-A05B-0816DDD2C732}" dt="2025-05-25T03:21:02.736" v="7415" actId="1076"/>
          <ac:spMkLst>
            <pc:docMk/>
            <pc:sldMk cId="2294555053" sldId="409"/>
            <ac:spMk id="7" creationId="{FFCCE8DE-C9A7-0F19-1439-39D4EF3ED10A}"/>
          </ac:spMkLst>
        </pc:spChg>
        <pc:spChg chg="add mod">
          <ac:chgData name="Khoo Wui Kong" userId="c9cc34d3773afca8" providerId="LiveId" clId="{7C8CC4C9-7464-4DC4-A05B-0816DDD2C732}" dt="2025-05-25T03:21:07.986" v="7418" actId="14100"/>
          <ac:spMkLst>
            <pc:docMk/>
            <pc:sldMk cId="2294555053" sldId="409"/>
            <ac:spMk id="8" creationId="{998067AF-5162-9D57-DF76-86841ACB3AC6}"/>
          </ac:spMkLst>
        </pc:spChg>
        <pc:picChg chg="add mod">
          <ac:chgData name="Khoo Wui Kong" userId="c9cc34d3773afca8" providerId="LiveId" clId="{7C8CC4C9-7464-4DC4-A05B-0816DDD2C732}" dt="2025-05-23T14:22:36.503" v="7102" actId="14826"/>
          <ac:picMkLst>
            <pc:docMk/>
            <pc:sldMk cId="2294555053" sldId="409"/>
            <ac:picMk id="5" creationId="{2256FADF-FAA4-4620-C31B-2BDA1044949D}"/>
          </ac:picMkLst>
        </pc:picChg>
      </pc:sldChg>
      <pc:sldChg chg="add del ord">
        <pc:chgData name="Khoo Wui Kong" userId="c9cc34d3773afca8" providerId="LiveId" clId="{7C8CC4C9-7464-4DC4-A05B-0816DDD2C732}" dt="2025-05-23T02:01:44.833" v="3673" actId="47"/>
        <pc:sldMkLst>
          <pc:docMk/>
          <pc:sldMk cId="3302549188" sldId="410"/>
        </pc:sldMkLst>
      </pc:sldChg>
      <pc:sldChg chg="addSp modSp add mod">
        <pc:chgData name="Khoo Wui Kong" userId="c9cc34d3773afca8" providerId="LiveId" clId="{7C8CC4C9-7464-4DC4-A05B-0816DDD2C732}" dt="2025-05-25T03:20:00.430" v="7407" actId="14100"/>
        <pc:sldMkLst>
          <pc:docMk/>
          <pc:sldMk cId="1800301591" sldId="411"/>
        </pc:sldMkLst>
        <pc:spChg chg="mod">
          <ac:chgData name="Khoo Wui Kong" userId="c9cc34d3773afca8" providerId="LiveId" clId="{7C8CC4C9-7464-4DC4-A05B-0816DDD2C732}" dt="2025-05-23T01:59:54.285" v="3652" actId="20577"/>
          <ac:spMkLst>
            <pc:docMk/>
            <pc:sldMk cId="1800301591" sldId="411"/>
            <ac:spMk id="3" creationId="{4343D67B-8DF7-66CE-71EE-1ABD6CE8AE8B}"/>
          </ac:spMkLst>
        </pc:spChg>
        <pc:spChg chg="add mod">
          <ac:chgData name="Khoo Wui Kong" userId="c9cc34d3773afca8" providerId="LiveId" clId="{7C8CC4C9-7464-4DC4-A05B-0816DDD2C732}" dt="2025-05-23T01:59:14.659" v="3624" actId="1582"/>
          <ac:spMkLst>
            <pc:docMk/>
            <pc:sldMk cId="1800301591" sldId="411"/>
            <ac:spMk id="4" creationId="{ACF01AA0-485D-6CDE-C137-6644391504E4}"/>
          </ac:spMkLst>
        </pc:spChg>
        <pc:spChg chg="add mod">
          <ac:chgData name="Khoo Wui Kong" userId="c9cc34d3773afca8" providerId="LiveId" clId="{7C8CC4C9-7464-4DC4-A05B-0816DDD2C732}" dt="2025-05-23T01:59:33.011" v="3627" actId="1076"/>
          <ac:spMkLst>
            <pc:docMk/>
            <pc:sldMk cId="1800301591" sldId="411"/>
            <ac:spMk id="6" creationId="{22CA40AC-79F8-2B1B-A221-AF988BE53496}"/>
          </ac:spMkLst>
        </pc:spChg>
        <pc:spChg chg="add mod">
          <ac:chgData name="Khoo Wui Kong" userId="c9cc34d3773afca8" providerId="LiveId" clId="{7C8CC4C9-7464-4DC4-A05B-0816DDD2C732}" dt="2025-05-25T03:20:00.430" v="7407" actId="14100"/>
          <ac:spMkLst>
            <pc:docMk/>
            <pc:sldMk cId="1800301591" sldId="411"/>
            <ac:spMk id="7" creationId="{1E90DED4-29F6-CE2C-E887-25F63AB2597B}"/>
          </ac:spMkLst>
        </pc:spChg>
        <pc:spChg chg="add mod">
          <ac:chgData name="Khoo Wui Kong" userId="c9cc34d3773afca8" providerId="LiveId" clId="{7C8CC4C9-7464-4DC4-A05B-0816DDD2C732}" dt="2025-05-25T03:19:31.462" v="7405" actId="14100"/>
          <ac:spMkLst>
            <pc:docMk/>
            <pc:sldMk cId="1800301591" sldId="411"/>
            <ac:spMk id="8" creationId="{5E9637CF-2B6E-27E0-8064-3174AC7E6AB8}"/>
          </ac:spMkLst>
        </pc:spChg>
        <pc:picChg chg="mod">
          <ac:chgData name="Khoo Wui Kong" userId="c9cc34d3773afca8" providerId="LiveId" clId="{7C8CC4C9-7464-4DC4-A05B-0816DDD2C732}" dt="2025-05-23T01:59:19.456" v="3625" actId="1076"/>
          <ac:picMkLst>
            <pc:docMk/>
            <pc:sldMk cId="1800301591" sldId="411"/>
            <ac:picMk id="5" creationId="{ABA836AC-8C87-24A2-16E7-080BB4F1CA38}"/>
          </ac:picMkLst>
        </pc:picChg>
      </pc:sldChg>
      <pc:sldChg chg="addSp delSp modSp add mod">
        <pc:chgData name="Khoo Wui Kong" userId="c9cc34d3773afca8" providerId="LiveId" clId="{7C8CC4C9-7464-4DC4-A05B-0816DDD2C732}" dt="2025-05-25T03:21:50.934" v="7422" actId="1076"/>
        <pc:sldMkLst>
          <pc:docMk/>
          <pc:sldMk cId="1241026855" sldId="412"/>
        </pc:sldMkLst>
        <pc:spChg chg="mod">
          <ac:chgData name="Khoo Wui Kong" userId="c9cc34d3773afca8" providerId="LiveId" clId="{7C8CC4C9-7464-4DC4-A05B-0816DDD2C732}" dt="2025-05-23T02:00:20.842" v="3672" actId="20577"/>
          <ac:spMkLst>
            <pc:docMk/>
            <pc:sldMk cId="1241026855" sldId="412"/>
            <ac:spMk id="3" creationId="{19B38C44-FDDF-3D3B-3C2C-8AC3B3DC6D33}"/>
          </ac:spMkLst>
        </pc:spChg>
        <pc:spChg chg="mod">
          <ac:chgData name="Khoo Wui Kong" userId="c9cc34d3773afca8" providerId="LiveId" clId="{7C8CC4C9-7464-4DC4-A05B-0816DDD2C732}" dt="2025-05-23T02:00:08.095" v="3656" actId="1076"/>
          <ac:spMkLst>
            <pc:docMk/>
            <pc:sldMk cId="1241026855" sldId="412"/>
            <ac:spMk id="4" creationId="{F486D236-1652-4A5D-7488-72855A10579E}"/>
          </ac:spMkLst>
        </pc:spChg>
        <pc:spChg chg="add mod">
          <ac:chgData name="Khoo Wui Kong" userId="c9cc34d3773afca8" providerId="LiveId" clId="{7C8CC4C9-7464-4DC4-A05B-0816DDD2C732}" dt="2025-05-25T03:21:50.934" v="7422" actId="1076"/>
          <ac:spMkLst>
            <pc:docMk/>
            <pc:sldMk cId="1241026855" sldId="412"/>
            <ac:spMk id="6" creationId="{B83C4EC9-1D99-B865-300A-5D0C09560B08}"/>
          </ac:spMkLst>
        </pc:spChg>
        <pc:spChg chg="add mod">
          <ac:chgData name="Khoo Wui Kong" userId="c9cc34d3773afca8" providerId="LiveId" clId="{7C8CC4C9-7464-4DC4-A05B-0816DDD2C732}" dt="2025-05-25T03:19:55.295" v="7406" actId="14100"/>
          <ac:spMkLst>
            <pc:docMk/>
            <pc:sldMk cId="1241026855" sldId="412"/>
            <ac:spMk id="8" creationId="{67025079-AB51-E3C7-54A3-908A37F11D4F}"/>
          </ac:spMkLst>
        </pc:spChg>
      </pc:sldChg>
      <pc:sldChg chg="addSp modSp new mod">
        <pc:chgData name="Khoo Wui Kong" userId="c9cc34d3773afca8" providerId="LiveId" clId="{7C8CC4C9-7464-4DC4-A05B-0816DDD2C732}" dt="2025-05-23T02:15:39.163" v="3916" actId="20577"/>
        <pc:sldMkLst>
          <pc:docMk/>
          <pc:sldMk cId="3887597857" sldId="413"/>
        </pc:sldMkLst>
        <pc:spChg chg="mod">
          <ac:chgData name="Khoo Wui Kong" userId="c9cc34d3773afca8" providerId="LiveId" clId="{7C8CC4C9-7464-4DC4-A05B-0816DDD2C732}" dt="2025-05-23T02:05:31.458" v="3692" actId="20577"/>
          <ac:spMkLst>
            <pc:docMk/>
            <pc:sldMk cId="3887597857" sldId="413"/>
            <ac:spMk id="2" creationId="{33598DF3-6CED-BF77-C612-D5B1E6A76765}"/>
          </ac:spMkLst>
        </pc:spChg>
        <pc:spChg chg="mod">
          <ac:chgData name="Khoo Wui Kong" userId="c9cc34d3773afca8" providerId="LiveId" clId="{7C8CC4C9-7464-4DC4-A05B-0816DDD2C732}" dt="2025-05-23T02:15:39.163" v="3916" actId="20577"/>
          <ac:spMkLst>
            <pc:docMk/>
            <pc:sldMk cId="3887597857" sldId="413"/>
            <ac:spMk id="3" creationId="{07812B4B-B7E4-85BD-929B-A8C84EB1E40B}"/>
          </ac:spMkLst>
        </pc:spChg>
        <pc:picChg chg="add mod">
          <ac:chgData name="Khoo Wui Kong" userId="c9cc34d3773afca8" providerId="LiveId" clId="{7C8CC4C9-7464-4DC4-A05B-0816DDD2C732}" dt="2025-05-23T02:12:51.864" v="3694" actId="1076"/>
          <ac:picMkLst>
            <pc:docMk/>
            <pc:sldMk cId="3887597857" sldId="413"/>
            <ac:picMk id="5" creationId="{D9A0F141-B50B-F1F9-3CD3-5D1CBA8B10D5}"/>
          </ac:picMkLst>
        </pc:picChg>
      </pc:sldChg>
      <pc:sldChg chg="addSp modSp new mod modAnim">
        <pc:chgData name="Khoo Wui Kong" userId="c9cc34d3773afca8" providerId="LiveId" clId="{7C8CC4C9-7464-4DC4-A05B-0816DDD2C732}" dt="2025-05-25T03:28:22.469" v="7427"/>
        <pc:sldMkLst>
          <pc:docMk/>
          <pc:sldMk cId="1616844681" sldId="414"/>
        </pc:sldMkLst>
        <pc:spChg chg="mod">
          <ac:chgData name="Khoo Wui Kong" userId="c9cc34d3773afca8" providerId="LiveId" clId="{7C8CC4C9-7464-4DC4-A05B-0816DDD2C732}" dt="2025-05-23T02:30:24.421" v="3932" actId="20577"/>
          <ac:spMkLst>
            <pc:docMk/>
            <pc:sldMk cId="1616844681" sldId="414"/>
            <ac:spMk id="2" creationId="{A44C1B3C-6CC2-FC67-E4C4-A1789B13C4D4}"/>
          </ac:spMkLst>
        </pc:spChg>
        <pc:spChg chg="mod">
          <ac:chgData name="Khoo Wui Kong" userId="c9cc34d3773afca8" providerId="LiveId" clId="{7C8CC4C9-7464-4DC4-A05B-0816DDD2C732}" dt="2025-05-23T02:38:55.070" v="4030" actId="14100"/>
          <ac:spMkLst>
            <pc:docMk/>
            <pc:sldMk cId="1616844681" sldId="414"/>
            <ac:spMk id="3" creationId="{7572C88A-73A8-D2D9-773E-813A996BE6E7}"/>
          </ac:spMkLst>
        </pc:spChg>
        <pc:spChg chg="add mod">
          <ac:chgData name="Khoo Wui Kong" userId="c9cc34d3773afca8" providerId="LiveId" clId="{7C8CC4C9-7464-4DC4-A05B-0816DDD2C732}" dt="2025-05-25T02:49:27.543" v="7285" actId="207"/>
          <ac:spMkLst>
            <pc:docMk/>
            <pc:sldMk cId="1616844681" sldId="414"/>
            <ac:spMk id="4" creationId="{7E64C0E6-1AFB-F89E-0474-4DF5F09D6C53}"/>
          </ac:spMkLst>
        </pc:spChg>
        <pc:spChg chg="add mod">
          <ac:chgData name="Khoo Wui Kong" userId="c9cc34d3773afca8" providerId="LiveId" clId="{7C8CC4C9-7464-4DC4-A05B-0816DDD2C732}" dt="2025-05-25T02:48:35.172" v="7281" actId="14100"/>
          <ac:spMkLst>
            <pc:docMk/>
            <pc:sldMk cId="1616844681" sldId="414"/>
            <ac:spMk id="6" creationId="{FA375ACC-571B-920E-BBED-41E326F59B76}"/>
          </ac:spMkLst>
        </pc:spChg>
        <pc:spChg chg="add mod">
          <ac:chgData name="Khoo Wui Kong" userId="c9cc34d3773afca8" providerId="LiveId" clId="{7C8CC4C9-7464-4DC4-A05B-0816DDD2C732}" dt="2025-05-25T02:49:37.855" v="7288" actId="14100"/>
          <ac:spMkLst>
            <pc:docMk/>
            <pc:sldMk cId="1616844681" sldId="414"/>
            <ac:spMk id="7" creationId="{5638EF7B-A066-DD3A-26C7-434E7925111F}"/>
          </ac:spMkLst>
        </pc:spChg>
        <pc:picChg chg="add mod">
          <ac:chgData name="Khoo Wui Kong" userId="c9cc34d3773afca8" providerId="LiveId" clId="{7C8CC4C9-7464-4DC4-A05B-0816DDD2C732}" dt="2025-05-23T02:32:47.695" v="3934" actId="1076"/>
          <ac:picMkLst>
            <pc:docMk/>
            <pc:sldMk cId="1616844681" sldId="414"/>
            <ac:picMk id="5" creationId="{CB8C68F1-8F8F-1BCC-1EE9-F813FCF28416}"/>
          </ac:picMkLst>
        </pc:picChg>
      </pc:sldChg>
      <pc:sldChg chg="addSp delSp modSp add mod">
        <pc:chgData name="Khoo Wui Kong" userId="c9cc34d3773afca8" providerId="LiveId" clId="{7C8CC4C9-7464-4DC4-A05B-0816DDD2C732}" dt="2025-05-25T02:57:26.095" v="7342" actId="20577"/>
        <pc:sldMkLst>
          <pc:docMk/>
          <pc:sldMk cId="3087827904" sldId="415"/>
        </pc:sldMkLst>
        <pc:spChg chg="add del mod">
          <ac:chgData name="Khoo Wui Kong" userId="c9cc34d3773afca8" providerId="LiveId" clId="{7C8CC4C9-7464-4DC4-A05B-0816DDD2C732}" dt="2025-05-25T02:57:26.095" v="7342" actId="20577"/>
          <ac:spMkLst>
            <pc:docMk/>
            <pc:sldMk cId="3087827904" sldId="415"/>
            <ac:spMk id="3" creationId="{7E252020-B78B-87B0-AD0F-C43EBB2F3876}"/>
          </ac:spMkLst>
        </pc:spChg>
        <pc:spChg chg="add mod">
          <ac:chgData name="Khoo Wui Kong" userId="c9cc34d3773afca8" providerId="LiveId" clId="{7C8CC4C9-7464-4DC4-A05B-0816DDD2C732}" dt="2025-05-25T02:50:04.707" v="7291" actId="14100"/>
          <ac:spMkLst>
            <pc:docMk/>
            <pc:sldMk cId="3087827904" sldId="415"/>
            <ac:spMk id="4" creationId="{B2A20713-EA4B-0B02-D687-13A63EF3DB97}"/>
          </ac:spMkLst>
        </pc:spChg>
        <pc:spChg chg="mod">
          <ac:chgData name="Khoo Wui Kong" userId="c9cc34d3773afca8" providerId="LiveId" clId="{7C8CC4C9-7464-4DC4-A05B-0816DDD2C732}" dt="2025-05-23T02:44:04.193" v="4340" actId="21"/>
          <ac:spMkLst>
            <pc:docMk/>
            <pc:sldMk cId="3087827904" sldId="415"/>
            <ac:spMk id="6" creationId="{A9F9A60A-D151-FE05-6FFB-9311A43D2B45}"/>
          </ac:spMkLst>
        </pc:spChg>
        <pc:spChg chg="add mod">
          <ac:chgData name="Khoo Wui Kong" userId="c9cc34d3773afca8" providerId="LiveId" clId="{7C8CC4C9-7464-4DC4-A05B-0816DDD2C732}" dt="2025-05-25T02:50:21.277" v="7295" actId="1076"/>
          <ac:spMkLst>
            <pc:docMk/>
            <pc:sldMk cId="3087827904" sldId="415"/>
            <ac:spMk id="7" creationId="{AD0442A9-C342-7D98-7955-1B285F0797AD}"/>
          </ac:spMkLst>
        </pc:spChg>
        <pc:spChg chg="add del mod">
          <ac:chgData name="Khoo Wui Kong" userId="c9cc34d3773afca8" providerId="LiveId" clId="{7C8CC4C9-7464-4DC4-A05B-0816DDD2C732}" dt="2025-05-25T02:50:23.653" v="7297" actId="478"/>
          <ac:spMkLst>
            <pc:docMk/>
            <pc:sldMk cId="3087827904" sldId="415"/>
            <ac:spMk id="8" creationId="{46E6418E-7588-A398-443E-96D3B9A2E661}"/>
          </ac:spMkLst>
        </pc:spChg>
        <pc:spChg chg="add mod">
          <ac:chgData name="Khoo Wui Kong" userId="c9cc34d3773afca8" providerId="LiveId" clId="{7C8CC4C9-7464-4DC4-A05B-0816DDD2C732}" dt="2025-05-25T02:50:42.047" v="7300" actId="208"/>
          <ac:spMkLst>
            <pc:docMk/>
            <pc:sldMk cId="3087827904" sldId="415"/>
            <ac:spMk id="9" creationId="{4DC86C80-706B-9AAD-FF79-853D6349D159}"/>
          </ac:spMkLst>
        </pc:spChg>
      </pc:sldChg>
      <pc:sldChg chg="addSp modSp add mod modAnim">
        <pc:chgData name="Khoo Wui Kong" userId="c9cc34d3773afca8" providerId="LiveId" clId="{7C8CC4C9-7464-4DC4-A05B-0816DDD2C732}" dt="2025-05-25T03:24:18.161" v="7425"/>
        <pc:sldMkLst>
          <pc:docMk/>
          <pc:sldMk cId="2004012420" sldId="416"/>
        </pc:sldMkLst>
        <pc:spChg chg="mod">
          <ac:chgData name="Khoo Wui Kong" userId="c9cc34d3773afca8" providerId="LiveId" clId="{7C8CC4C9-7464-4DC4-A05B-0816DDD2C732}" dt="2025-05-25T02:56:31.207" v="7335" actId="13926"/>
          <ac:spMkLst>
            <pc:docMk/>
            <pc:sldMk cId="2004012420" sldId="416"/>
            <ac:spMk id="3" creationId="{2ED25CFB-E274-92CE-324C-46BA6E3897E1}"/>
          </ac:spMkLst>
        </pc:spChg>
        <pc:spChg chg="add mod">
          <ac:chgData name="Khoo Wui Kong" userId="c9cc34d3773afca8" providerId="LiveId" clId="{7C8CC4C9-7464-4DC4-A05B-0816DDD2C732}" dt="2025-05-25T02:51:53.032" v="7309" actId="1076"/>
          <ac:spMkLst>
            <pc:docMk/>
            <pc:sldMk cId="2004012420" sldId="416"/>
            <ac:spMk id="4" creationId="{B5FDC925-F2B3-0424-5755-8504808BED8C}"/>
          </ac:spMkLst>
        </pc:spChg>
        <pc:spChg chg="add mod">
          <ac:chgData name="Khoo Wui Kong" userId="c9cc34d3773afca8" providerId="LiveId" clId="{7C8CC4C9-7464-4DC4-A05B-0816DDD2C732}" dt="2025-05-25T02:53:08.204" v="7324" actId="14100"/>
          <ac:spMkLst>
            <pc:docMk/>
            <pc:sldMk cId="2004012420" sldId="416"/>
            <ac:spMk id="7" creationId="{97CEE4DB-9DDE-C140-EC00-0A228E101E5A}"/>
          </ac:spMkLst>
        </pc:spChg>
        <pc:spChg chg="add mod">
          <ac:chgData name="Khoo Wui Kong" userId="c9cc34d3773afca8" providerId="LiveId" clId="{7C8CC4C9-7464-4DC4-A05B-0816DDD2C732}" dt="2025-05-25T02:52:14.343" v="7312" actId="208"/>
          <ac:spMkLst>
            <pc:docMk/>
            <pc:sldMk cId="2004012420" sldId="416"/>
            <ac:spMk id="8" creationId="{A3F13746-AD54-4182-8C37-71CD17FD71BB}"/>
          </ac:spMkLst>
        </pc:spChg>
        <pc:spChg chg="add mod">
          <ac:chgData name="Khoo Wui Kong" userId="c9cc34d3773afca8" providerId="LiveId" clId="{7C8CC4C9-7464-4DC4-A05B-0816DDD2C732}" dt="2025-05-25T02:52:56.742" v="7323" actId="14100"/>
          <ac:spMkLst>
            <pc:docMk/>
            <pc:sldMk cId="2004012420" sldId="416"/>
            <ac:spMk id="9" creationId="{537FDB1F-5641-D3E7-083A-3A51A86E7968}"/>
          </ac:spMkLst>
        </pc:spChg>
        <pc:spChg chg="add mod">
          <ac:chgData name="Khoo Wui Kong" userId="c9cc34d3773afca8" providerId="LiveId" clId="{7C8CC4C9-7464-4DC4-A05B-0816DDD2C732}" dt="2025-05-25T02:54:58.260" v="7328" actId="208"/>
          <ac:spMkLst>
            <pc:docMk/>
            <pc:sldMk cId="2004012420" sldId="416"/>
            <ac:spMk id="10" creationId="{6539C294-DBBE-B2D9-9D3E-EEF2D15F264C}"/>
          </ac:spMkLst>
        </pc:spChg>
        <pc:spChg chg="add mod">
          <ac:chgData name="Khoo Wui Kong" userId="c9cc34d3773afca8" providerId="LiveId" clId="{7C8CC4C9-7464-4DC4-A05B-0816DDD2C732}" dt="2025-05-25T02:55:18.068" v="7332" actId="208"/>
          <ac:spMkLst>
            <pc:docMk/>
            <pc:sldMk cId="2004012420" sldId="416"/>
            <ac:spMk id="11" creationId="{B5BDAFD4-5DB4-B975-B7D5-092E93F5233F}"/>
          </ac:spMkLst>
        </pc:spChg>
        <pc:picChg chg="mod">
          <ac:chgData name="Khoo Wui Kong" userId="c9cc34d3773afca8" providerId="LiveId" clId="{7C8CC4C9-7464-4DC4-A05B-0816DDD2C732}" dt="2025-05-25T02:52:37.970" v="7320" actId="14100"/>
          <ac:picMkLst>
            <pc:docMk/>
            <pc:sldMk cId="2004012420" sldId="416"/>
            <ac:picMk id="5" creationId="{7EFB2F4C-356B-E28A-A8A4-CC3443670A23}"/>
          </ac:picMkLst>
        </pc:picChg>
      </pc:sldChg>
      <pc:sldChg chg="addSp modSp new mod">
        <pc:chgData name="Khoo Wui Kong" userId="c9cc34d3773afca8" providerId="LiveId" clId="{7C8CC4C9-7464-4DC4-A05B-0816DDD2C732}" dt="2025-05-23T03:07:03.695" v="5208" actId="20577"/>
        <pc:sldMkLst>
          <pc:docMk/>
          <pc:sldMk cId="4276313700" sldId="417"/>
        </pc:sldMkLst>
        <pc:spChg chg="mod">
          <ac:chgData name="Khoo Wui Kong" userId="c9cc34d3773afca8" providerId="LiveId" clId="{7C8CC4C9-7464-4DC4-A05B-0816DDD2C732}" dt="2025-05-23T02:59:35.687" v="4974" actId="20577"/>
          <ac:spMkLst>
            <pc:docMk/>
            <pc:sldMk cId="4276313700" sldId="417"/>
            <ac:spMk id="2" creationId="{042CC6BC-3663-9175-E838-1EA8705F299C}"/>
          </ac:spMkLst>
        </pc:spChg>
        <pc:spChg chg="mod">
          <ac:chgData name="Khoo Wui Kong" userId="c9cc34d3773afca8" providerId="LiveId" clId="{7C8CC4C9-7464-4DC4-A05B-0816DDD2C732}" dt="2025-05-23T03:07:03.695" v="5208" actId="20577"/>
          <ac:spMkLst>
            <pc:docMk/>
            <pc:sldMk cId="4276313700" sldId="417"/>
            <ac:spMk id="3" creationId="{D1CDDD6E-387C-7D5F-FA00-2427CF18F928}"/>
          </ac:spMkLst>
        </pc:spChg>
        <pc:picChg chg="add mod">
          <ac:chgData name="Khoo Wui Kong" userId="c9cc34d3773afca8" providerId="LiveId" clId="{7C8CC4C9-7464-4DC4-A05B-0816DDD2C732}" dt="2025-05-23T03:05:26.111" v="5059" actId="1076"/>
          <ac:picMkLst>
            <pc:docMk/>
            <pc:sldMk cId="4276313700" sldId="417"/>
            <ac:picMk id="5" creationId="{6639845E-AA16-AF7B-6F54-83D36EA42AA9}"/>
          </ac:picMkLst>
        </pc:picChg>
      </pc:sldChg>
      <pc:sldChg chg="addSp modSp new mod">
        <pc:chgData name="Khoo Wui Kong" userId="c9cc34d3773afca8" providerId="LiveId" clId="{7C8CC4C9-7464-4DC4-A05B-0816DDD2C732}" dt="2025-05-23T04:07:15.126" v="5688" actId="1076"/>
        <pc:sldMkLst>
          <pc:docMk/>
          <pc:sldMk cId="3625939107" sldId="418"/>
        </pc:sldMkLst>
        <pc:spChg chg="mod">
          <ac:chgData name="Khoo Wui Kong" userId="c9cc34d3773afca8" providerId="LiveId" clId="{7C8CC4C9-7464-4DC4-A05B-0816DDD2C732}" dt="2025-05-23T03:10:47.968" v="5231" actId="20577"/>
          <ac:spMkLst>
            <pc:docMk/>
            <pc:sldMk cId="3625939107" sldId="418"/>
            <ac:spMk id="2" creationId="{30F54C3E-E285-2F7D-09D8-1AFDBA527429}"/>
          </ac:spMkLst>
        </pc:spChg>
        <pc:spChg chg="mod">
          <ac:chgData name="Khoo Wui Kong" userId="c9cc34d3773afca8" providerId="LiveId" clId="{7C8CC4C9-7464-4DC4-A05B-0816DDD2C732}" dt="2025-05-23T03:49:38.336" v="5487" actId="20577"/>
          <ac:spMkLst>
            <pc:docMk/>
            <pc:sldMk cId="3625939107" sldId="418"/>
            <ac:spMk id="3" creationId="{83769BBB-A780-4219-68F4-519792706A24}"/>
          </ac:spMkLst>
        </pc:spChg>
        <pc:picChg chg="add mod">
          <ac:chgData name="Khoo Wui Kong" userId="c9cc34d3773afca8" providerId="LiveId" clId="{7C8CC4C9-7464-4DC4-A05B-0816DDD2C732}" dt="2025-05-23T04:07:15.126" v="5688" actId="1076"/>
          <ac:picMkLst>
            <pc:docMk/>
            <pc:sldMk cId="3625939107" sldId="418"/>
            <ac:picMk id="5" creationId="{F5D6B6A9-9891-8950-43C9-2FB1D386D7B3}"/>
          </ac:picMkLst>
        </pc:picChg>
      </pc:sldChg>
      <pc:sldChg chg="addSp modSp new mod">
        <pc:chgData name="Khoo Wui Kong" userId="c9cc34d3773afca8" providerId="LiveId" clId="{7C8CC4C9-7464-4DC4-A05B-0816DDD2C732}" dt="2025-05-23T05:37:28.268" v="6133" actId="20577"/>
        <pc:sldMkLst>
          <pc:docMk/>
          <pc:sldMk cId="3405899503" sldId="419"/>
        </pc:sldMkLst>
        <pc:spChg chg="mod">
          <ac:chgData name="Khoo Wui Kong" userId="c9cc34d3773afca8" providerId="LiveId" clId="{7C8CC4C9-7464-4DC4-A05B-0816DDD2C732}" dt="2025-05-23T04:04:29.372" v="5498" actId="20577"/>
          <ac:spMkLst>
            <pc:docMk/>
            <pc:sldMk cId="3405899503" sldId="419"/>
            <ac:spMk id="2" creationId="{1BCA9A2A-77D1-8355-8FCC-38C6F1F6F2A8}"/>
          </ac:spMkLst>
        </pc:spChg>
        <pc:spChg chg="mod">
          <ac:chgData name="Khoo Wui Kong" userId="c9cc34d3773afca8" providerId="LiveId" clId="{7C8CC4C9-7464-4DC4-A05B-0816DDD2C732}" dt="2025-05-23T05:37:28.268" v="6133" actId="20577"/>
          <ac:spMkLst>
            <pc:docMk/>
            <pc:sldMk cId="3405899503" sldId="419"/>
            <ac:spMk id="3" creationId="{4DC47F16-295D-E049-701E-363599BA861E}"/>
          </ac:spMkLst>
        </pc:spChg>
        <pc:picChg chg="add mod">
          <ac:chgData name="Khoo Wui Kong" userId="c9cc34d3773afca8" providerId="LiveId" clId="{7C8CC4C9-7464-4DC4-A05B-0816DDD2C732}" dt="2025-05-23T04:08:25.604" v="5704" actId="14100"/>
          <ac:picMkLst>
            <pc:docMk/>
            <pc:sldMk cId="3405899503" sldId="419"/>
            <ac:picMk id="5" creationId="{07418B7D-846D-1F1B-5BE3-4762D6C77E2A}"/>
          </ac:picMkLst>
        </pc:picChg>
      </pc:sldChg>
      <pc:sldChg chg="addSp modSp new mod">
        <pc:chgData name="Khoo Wui Kong" userId="c9cc34d3773afca8" providerId="LiveId" clId="{7C8CC4C9-7464-4DC4-A05B-0816DDD2C732}" dt="2025-05-23T05:37:04.949" v="6079" actId="20577"/>
        <pc:sldMkLst>
          <pc:docMk/>
          <pc:sldMk cId="3224450905" sldId="420"/>
        </pc:sldMkLst>
        <pc:spChg chg="mod">
          <ac:chgData name="Khoo Wui Kong" userId="c9cc34d3773afca8" providerId="LiveId" clId="{7C8CC4C9-7464-4DC4-A05B-0816DDD2C732}" dt="2025-05-23T04:07:20.824" v="5699" actId="20577"/>
          <ac:spMkLst>
            <pc:docMk/>
            <pc:sldMk cId="3224450905" sldId="420"/>
            <ac:spMk id="2" creationId="{B1D498E6-A56F-9538-6E2F-1758A6E7928E}"/>
          </ac:spMkLst>
        </pc:spChg>
        <pc:spChg chg="mod">
          <ac:chgData name="Khoo Wui Kong" userId="c9cc34d3773afca8" providerId="LiveId" clId="{7C8CC4C9-7464-4DC4-A05B-0816DDD2C732}" dt="2025-05-23T05:37:04.949" v="6079" actId="20577"/>
          <ac:spMkLst>
            <pc:docMk/>
            <pc:sldMk cId="3224450905" sldId="420"/>
            <ac:spMk id="3" creationId="{229E9E6B-7343-A6E2-BF8F-BD68F66AD5DA}"/>
          </ac:spMkLst>
        </pc:spChg>
        <pc:picChg chg="add mod">
          <ac:chgData name="Khoo Wui Kong" userId="c9cc34d3773afca8" providerId="LiveId" clId="{7C8CC4C9-7464-4DC4-A05B-0816DDD2C732}" dt="2025-05-23T04:08:21.845" v="5702" actId="14100"/>
          <ac:picMkLst>
            <pc:docMk/>
            <pc:sldMk cId="3224450905" sldId="420"/>
            <ac:picMk id="5" creationId="{22133A40-FDB9-0DE3-A9FC-7BEAFA7DF286}"/>
          </ac:picMkLst>
        </pc:picChg>
      </pc:sldChg>
      <pc:sldChg chg="modSp new mod">
        <pc:chgData name="Khoo Wui Kong" userId="c9cc34d3773afca8" providerId="LiveId" clId="{7C8CC4C9-7464-4DC4-A05B-0816DDD2C732}" dt="2025-05-23T05:55:45.282" v="6415" actId="20577"/>
        <pc:sldMkLst>
          <pc:docMk/>
          <pc:sldMk cId="824594605" sldId="421"/>
        </pc:sldMkLst>
        <pc:spChg chg="mod">
          <ac:chgData name="Khoo Wui Kong" userId="c9cc34d3773afca8" providerId="LiveId" clId="{7C8CC4C9-7464-4DC4-A05B-0816DDD2C732}" dt="2025-05-23T05:55:45.282" v="6415" actId="20577"/>
          <ac:spMkLst>
            <pc:docMk/>
            <pc:sldMk cId="824594605" sldId="421"/>
            <ac:spMk id="2" creationId="{1D67607D-BA85-56DC-2EF5-DA489F11BC9D}"/>
          </ac:spMkLst>
        </pc:spChg>
        <pc:spChg chg="mod">
          <ac:chgData name="Khoo Wui Kong" userId="c9cc34d3773afca8" providerId="LiveId" clId="{7C8CC4C9-7464-4DC4-A05B-0816DDD2C732}" dt="2025-05-23T05:53:49.446" v="6409" actId="20577"/>
          <ac:spMkLst>
            <pc:docMk/>
            <pc:sldMk cId="824594605" sldId="421"/>
            <ac:spMk id="3" creationId="{6B0B7D14-BCC7-02C2-2D98-8B79B1C2EAC8}"/>
          </ac:spMkLst>
        </pc:spChg>
      </pc:sldChg>
      <pc:sldChg chg="modSp new mod">
        <pc:chgData name="Khoo Wui Kong" userId="c9cc34d3773afca8" providerId="LiveId" clId="{7C8CC4C9-7464-4DC4-A05B-0816DDD2C732}" dt="2025-05-23T05:59:43.907" v="6878" actId="20577"/>
        <pc:sldMkLst>
          <pc:docMk/>
          <pc:sldMk cId="1974933383" sldId="422"/>
        </pc:sldMkLst>
        <pc:spChg chg="mod">
          <ac:chgData name="Khoo Wui Kong" userId="c9cc34d3773afca8" providerId="LiveId" clId="{7C8CC4C9-7464-4DC4-A05B-0816DDD2C732}" dt="2025-05-23T05:55:52.170" v="6439" actId="20577"/>
          <ac:spMkLst>
            <pc:docMk/>
            <pc:sldMk cId="1974933383" sldId="422"/>
            <ac:spMk id="2" creationId="{6705C747-1FC7-16A8-374B-F7646AC202A4}"/>
          </ac:spMkLst>
        </pc:spChg>
        <pc:spChg chg="mod">
          <ac:chgData name="Khoo Wui Kong" userId="c9cc34d3773afca8" providerId="LiveId" clId="{7C8CC4C9-7464-4DC4-A05B-0816DDD2C732}" dt="2025-05-23T05:59:43.907" v="6878" actId="20577"/>
          <ac:spMkLst>
            <pc:docMk/>
            <pc:sldMk cId="1974933383" sldId="422"/>
            <ac:spMk id="3" creationId="{061D9997-D520-DE01-10B5-C90258DE5E62}"/>
          </ac:spMkLst>
        </pc:spChg>
      </pc:sldChg>
      <pc:sldChg chg="new del">
        <pc:chgData name="Khoo Wui Kong" userId="c9cc34d3773afca8" providerId="LiveId" clId="{7C8CC4C9-7464-4DC4-A05B-0816DDD2C732}" dt="2025-05-23T06:07:19.144" v="6898" actId="47"/>
        <pc:sldMkLst>
          <pc:docMk/>
          <pc:sldMk cId="2620624061" sldId="423"/>
        </pc:sldMkLst>
      </pc:sldChg>
      <pc:sldChg chg="addSp delSp modSp add mod">
        <pc:chgData name="Khoo Wui Kong" userId="c9cc34d3773afca8" providerId="LiveId" clId="{7C8CC4C9-7464-4DC4-A05B-0816DDD2C732}" dt="2025-05-23T06:07:16.214" v="6897" actId="20577"/>
        <pc:sldMkLst>
          <pc:docMk/>
          <pc:sldMk cId="2766784636" sldId="424"/>
        </pc:sldMkLst>
        <pc:spChg chg="mod">
          <ac:chgData name="Khoo Wui Kong" userId="c9cc34d3773afca8" providerId="LiveId" clId="{7C8CC4C9-7464-4DC4-A05B-0816DDD2C732}" dt="2025-05-23T06:07:16.214" v="6897" actId="20577"/>
          <ac:spMkLst>
            <pc:docMk/>
            <pc:sldMk cId="2766784636" sldId="424"/>
            <ac:spMk id="2" creationId="{78F09D1B-6931-F234-460A-EA04ADA93FA2}"/>
          </ac:spMkLst>
        </pc:spChg>
        <pc:spChg chg="add mod">
          <ac:chgData name="Khoo Wui Kong" userId="c9cc34d3773afca8" providerId="LiveId" clId="{7C8CC4C9-7464-4DC4-A05B-0816DDD2C732}" dt="2025-05-23T06:07:10.266" v="6889" actId="478"/>
          <ac:spMkLst>
            <pc:docMk/>
            <pc:sldMk cId="2766784636" sldId="424"/>
            <ac:spMk id="5" creationId="{2AD1648D-B842-69F5-776E-5477BCF078C3}"/>
          </ac:spMkLst>
        </pc:spChg>
        <pc:picChg chg="add mod">
          <ac:chgData name="Khoo Wui Kong" userId="c9cc34d3773afca8" providerId="LiveId" clId="{7C8CC4C9-7464-4DC4-A05B-0816DDD2C732}" dt="2025-05-23T06:07:13.341" v="6891" actId="1076"/>
          <ac:picMkLst>
            <pc:docMk/>
            <pc:sldMk cId="2766784636" sldId="424"/>
            <ac:picMk id="7" creationId="{6D2CA125-B2AB-94BD-640F-6BA57AAF989A}"/>
          </ac:picMkLst>
        </pc:picChg>
      </pc:sldChg>
      <pc:sldChg chg="modSp new mod modClrScheme chgLayout">
        <pc:chgData name="Khoo Wui Kong" userId="c9cc34d3773afca8" providerId="LiveId" clId="{7C8CC4C9-7464-4DC4-A05B-0816DDD2C732}" dt="2025-05-23T06:14:53.922" v="7100" actId="700"/>
        <pc:sldMkLst>
          <pc:docMk/>
          <pc:sldMk cId="1942010316" sldId="425"/>
        </pc:sldMkLst>
        <pc:spChg chg="mod ord">
          <ac:chgData name="Khoo Wui Kong" userId="c9cc34d3773afca8" providerId="LiveId" clId="{7C8CC4C9-7464-4DC4-A05B-0816DDD2C732}" dt="2025-05-23T06:14:53.922" v="7100" actId="700"/>
          <ac:spMkLst>
            <pc:docMk/>
            <pc:sldMk cId="1942010316" sldId="425"/>
            <ac:spMk id="2" creationId="{BD09F4D9-668E-D49F-2435-FC8715E72ABB}"/>
          </ac:spMkLst>
        </pc:spChg>
        <pc:spChg chg="mod ord">
          <ac:chgData name="Khoo Wui Kong" userId="c9cc34d3773afca8" providerId="LiveId" clId="{7C8CC4C9-7464-4DC4-A05B-0816DDD2C732}" dt="2025-05-23T06:14:53.922" v="7100" actId="700"/>
          <ac:spMkLst>
            <pc:docMk/>
            <pc:sldMk cId="1942010316" sldId="425"/>
            <ac:spMk id="3" creationId="{4EE04D80-E576-D8B5-40CE-21C586569350}"/>
          </ac:spMkLst>
        </pc:spChg>
      </pc:sldChg>
    </pc:docChg>
  </pc:docChgLst>
  <pc:docChgLst>
    <pc:chgData name="Bhagat Sai Reddy Saripalli" userId="8a65c6ec232301e5" providerId="LiveId" clId="{6A7D20FB-7C00-4879-B515-6617C8D713F3}"/>
    <pc:docChg chg="undo redo custSel addSld delSld modSld sldOrd">
      <pc:chgData name="Bhagat Sai Reddy Saripalli" userId="8a65c6ec232301e5" providerId="LiveId" clId="{6A7D20FB-7C00-4879-B515-6617C8D713F3}" dt="2025-04-25T03:12:19.393" v="5582"/>
      <pc:docMkLst>
        <pc:docMk/>
      </pc:docMkLst>
      <pc:sldChg chg="modSp mod">
        <pc:chgData name="Bhagat Sai Reddy Saripalli" userId="8a65c6ec232301e5" providerId="LiveId" clId="{6A7D20FB-7C00-4879-B515-6617C8D713F3}" dt="2025-03-28T03:43:38.806" v="22" actId="20577"/>
        <pc:sldMkLst>
          <pc:docMk/>
          <pc:sldMk cId="809003601" sldId="256"/>
        </pc:sldMkLst>
        <pc:spChg chg="mod">
          <ac:chgData name="Bhagat Sai Reddy Saripalli" userId="8a65c6ec232301e5" providerId="LiveId" clId="{6A7D20FB-7C00-4879-B515-6617C8D713F3}" dt="2025-03-28T03:43:26.917" v="6" actId="108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Bhagat Sai Reddy Saripalli" userId="8a65c6ec232301e5" providerId="LiveId" clId="{6A7D20FB-7C00-4879-B515-6617C8D713F3}" dt="2025-03-28T03:43:38.806" v="22" actId="20577"/>
          <ac:spMkLst>
            <pc:docMk/>
            <pc:sldMk cId="809003601" sldId="256"/>
            <ac:spMk id="3" creationId="{823F155D-851A-8FAB-00D3-B456A5C15BAD}"/>
          </ac:spMkLst>
        </pc:spChg>
      </pc:sldChg>
      <pc:sldChg chg="addSp delSp modSp mod">
        <pc:chgData name="Bhagat Sai Reddy Saripalli" userId="8a65c6ec232301e5" providerId="LiveId" clId="{6A7D20FB-7C00-4879-B515-6617C8D713F3}" dt="2025-03-28T03:45:26.593" v="83" actId="20577"/>
        <pc:sldMkLst>
          <pc:docMk/>
          <pc:sldMk cId="1788021393" sldId="257"/>
        </pc:sldMkLst>
      </pc:sldChg>
      <pc:sldChg chg="modSp del mod">
        <pc:chgData name="Bhagat Sai Reddy Saripalli" userId="8a65c6ec232301e5" providerId="LiveId" clId="{6A7D20FB-7C00-4879-B515-6617C8D713F3}" dt="2025-03-28T03:55:33.059" v="419" actId="47"/>
        <pc:sldMkLst>
          <pc:docMk/>
          <pc:sldMk cId="3834395405" sldId="260"/>
        </pc:sldMkLst>
      </pc:sldChg>
      <pc:sldChg chg="del">
        <pc:chgData name="Bhagat Sai Reddy Saripalli" userId="8a65c6ec232301e5" providerId="LiveId" clId="{6A7D20FB-7C00-4879-B515-6617C8D713F3}" dt="2025-03-28T03:55:38.330" v="420" actId="47"/>
        <pc:sldMkLst>
          <pc:docMk/>
          <pc:sldMk cId="1801318680" sldId="261"/>
        </pc:sldMkLst>
      </pc:sldChg>
      <pc:sldChg chg="del">
        <pc:chgData name="Bhagat Sai Reddy Saripalli" userId="8a65c6ec232301e5" providerId="LiveId" clId="{6A7D20FB-7C00-4879-B515-6617C8D713F3}" dt="2025-03-28T05:28:13.747" v="3794" actId="47"/>
        <pc:sldMkLst>
          <pc:docMk/>
          <pc:sldMk cId="2017492296" sldId="262"/>
        </pc:sldMkLst>
      </pc:sldChg>
      <pc:sldChg chg="del">
        <pc:chgData name="Bhagat Sai Reddy Saripalli" userId="8a65c6ec232301e5" providerId="LiveId" clId="{6A7D20FB-7C00-4879-B515-6617C8D713F3}" dt="2025-03-28T03:55:41.382" v="422" actId="47"/>
        <pc:sldMkLst>
          <pc:docMk/>
          <pc:sldMk cId="3913432407" sldId="263"/>
        </pc:sldMkLst>
      </pc:sldChg>
      <pc:sldChg chg="del">
        <pc:chgData name="Bhagat Sai Reddy Saripalli" userId="8a65c6ec232301e5" providerId="LiveId" clId="{6A7D20FB-7C00-4879-B515-6617C8D713F3}" dt="2025-03-28T05:28:01.550" v="3759" actId="47"/>
        <pc:sldMkLst>
          <pc:docMk/>
          <pc:sldMk cId="3785931927" sldId="264"/>
        </pc:sldMkLst>
      </pc:sldChg>
      <pc:sldChg chg="del">
        <pc:chgData name="Bhagat Sai Reddy Saripalli" userId="8a65c6ec232301e5" providerId="LiveId" clId="{6A7D20FB-7C00-4879-B515-6617C8D713F3}" dt="2025-03-28T05:28:02.697" v="3762" actId="47"/>
        <pc:sldMkLst>
          <pc:docMk/>
          <pc:sldMk cId="960412144" sldId="265"/>
        </pc:sldMkLst>
      </pc:sldChg>
      <pc:sldChg chg="del">
        <pc:chgData name="Bhagat Sai Reddy Saripalli" userId="8a65c6ec232301e5" providerId="LiveId" clId="{6A7D20FB-7C00-4879-B515-6617C8D713F3}" dt="2025-03-28T05:28:04.307" v="3766" actId="47"/>
        <pc:sldMkLst>
          <pc:docMk/>
          <pc:sldMk cId="276713131" sldId="266"/>
        </pc:sldMkLst>
      </pc:sldChg>
      <pc:sldChg chg="del">
        <pc:chgData name="Bhagat Sai Reddy Saripalli" userId="8a65c6ec232301e5" providerId="LiveId" clId="{6A7D20FB-7C00-4879-B515-6617C8D713F3}" dt="2025-03-28T05:28:08.708" v="3770" actId="47"/>
        <pc:sldMkLst>
          <pc:docMk/>
          <pc:sldMk cId="212009735" sldId="267"/>
        </pc:sldMkLst>
      </pc:sldChg>
      <pc:sldChg chg="del">
        <pc:chgData name="Bhagat Sai Reddy Saripalli" userId="8a65c6ec232301e5" providerId="LiveId" clId="{6A7D20FB-7C00-4879-B515-6617C8D713F3}" dt="2025-03-28T05:28:09.528" v="3773" actId="47"/>
        <pc:sldMkLst>
          <pc:docMk/>
          <pc:sldMk cId="3317144819" sldId="268"/>
        </pc:sldMkLst>
      </pc:sldChg>
      <pc:sldChg chg="del">
        <pc:chgData name="Bhagat Sai Reddy Saripalli" userId="8a65c6ec232301e5" providerId="LiveId" clId="{6A7D20FB-7C00-4879-B515-6617C8D713F3}" dt="2025-03-28T05:28:09.931" v="3776" actId="47"/>
        <pc:sldMkLst>
          <pc:docMk/>
          <pc:sldMk cId="3356918655" sldId="270"/>
        </pc:sldMkLst>
      </pc:sldChg>
      <pc:sldChg chg="del">
        <pc:chgData name="Bhagat Sai Reddy Saripalli" userId="8a65c6ec232301e5" providerId="LiveId" clId="{6A7D20FB-7C00-4879-B515-6617C8D713F3}" dt="2025-03-28T05:28:10.425" v="3779" actId="47"/>
        <pc:sldMkLst>
          <pc:docMk/>
          <pc:sldMk cId="3017845916" sldId="271"/>
        </pc:sldMkLst>
      </pc:sldChg>
      <pc:sldChg chg="del">
        <pc:chgData name="Bhagat Sai Reddy Saripalli" userId="8a65c6ec232301e5" providerId="LiveId" clId="{6A7D20FB-7C00-4879-B515-6617C8D713F3}" dt="2025-03-28T05:28:10.917" v="3782" actId="47"/>
        <pc:sldMkLst>
          <pc:docMk/>
          <pc:sldMk cId="3218696140" sldId="272"/>
        </pc:sldMkLst>
      </pc:sldChg>
      <pc:sldChg chg="del">
        <pc:chgData name="Bhagat Sai Reddy Saripalli" userId="8a65c6ec232301e5" providerId="LiveId" clId="{6A7D20FB-7C00-4879-B515-6617C8D713F3}" dt="2025-03-28T05:28:11.740" v="3787" actId="47"/>
        <pc:sldMkLst>
          <pc:docMk/>
          <pc:sldMk cId="3709087574" sldId="273"/>
        </pc:sldMkLst>
      </pc:sldChg>
      <pc:sldChg chg="del">
        <pc:chgData name="Bhagat Sai Reddy Saripalli" userId="8a65c6ec232301e5" providerId="LiveId" clId="{6A7D20FB-7C00-4879-B515-6617C8D713F3}" dt="2025-03-28T05:28:12.712" v="3790" actId="47"/>
        <pc:sldMkLst>
          <pc:docMk/>
          <pc:sldMk cId="1972414537" sldId="274"/>
        </pc:sldMkLst>
      </pc:sldChg>
      <pc:sldChg chg="del">
        <pc:chgData name="Bhagat Sai Reddy Saripalli" userId="8a65c6ec232301e5" providerId="LiveId" clId="{6A7D20FB-7C00-4879-B515-6617C8D713F3}" dt="2025-03-28T03:55:40.351" v="421" actId="47"/>
        <pc:sldMkLst>
          <pc:docMk/>
          <pc:sldMk cId="1588463319" sldId="275"/>
        </pc:sldMkLst>
      </pc:sldChg>
      <pc:sldChg chg="addSp delSp modSp mod">
        <pc:chgData name="Bhagat Sai Reddy Saripalli" userId="8a65c6ec232301e5" providerId="LiveId" clId="{6A7D20FB-7C00-4879-B515-6617C8D713F3}" dt="2025-03-28T04:13:45.019" v="1388" actId="20577"/>
        <pc:sldMkLst>
          <pc:docMk/>
          <pc:sldMk cId="487715317" sldId="276"/>
        </pc:sldMkLst>
      </pc:sldChg>
      <pc:sldChg chg="modSp del mod">
        <pc:chgData name="Bhagat Sai Reddy Saripalli" userId="8a65c6ec232301e5" providerId="LiveId" clId="{6A7D20FB-7C00-4879-B515-6617C8D713F3}" dt="2025-03-28T05:27:58.885" v="3755" actId="47"/>
        <pc:sldMkLst>
          <pc:docMk/>
          <pc:sldMk cId="254445508" sldId="277"/>
        </pc:sldMkLst>
      </pc:sldChg>
      <pc:sldChg chg="del">
        <pc:chgData name="Bhagat Sai Reddy Saripalli" userId="8a65c6ec232301e5" providerId="LiveId" clId="{6A7D20FB-7C00-4879-B515-6617C8D713F3}" dt="2025-03-28T05:27:59.550" v="3756" actId="47"/>
        <pc:sldMkLst>
          <pc:docMk/>
          <pc:sldMk cId="2129805234" sldId="278"/>
        </pc:sldMkLst>
      </pc:sldChg>
      <pc:sldChg chg="del">
        <pc:chgData name="Bhagat Sai Reddy Saripalli" userId="8a65c6ec232301e5" providerId="LiveId" clId="{6A7D20FB-7C00-4879-B515-6617C8D713F3}" dt="2025-03-28T05:28:00.332" v="3757" actId="47"/>
        <pc:sldMkLst>
          <pc:docMk/>
          <pc:sldMk cId="985434526" sldId="279"/>
        </pc:sldMkLst>
      </pc:sldChg>
      <pc:sldChg chg="del">
        <pc:chgData name="Bhagat Sai Reddy Saripalli" userId="8a65c6ec232301e5" providerId="LiveId" clId="{6A7D20FB-7C00-4879-B515-6617C8D713F3}" dt="2025-03-28T05:28:01.029" v="3758" actId="47"/>
        <pc:sldMkLst>
          <pc:docMk/>
          <pc:sldMk cId="2611699969" sldId="280"/>
        </pc:sldMkLst>
      </pc:sldChg>
      <pc:sldChg chg="del">
        <pc:chgData name="Bhagat Sai Reddy Saripalli" userId="8a65c6ec232301e5" providerId="LiveId" clId="{6A7D20FB-7C00-4879-B515-6617C8D713F3}" dt="2025-03-28T05:28:01.966" v="3760" actId="47"/>
        <pc:sldMkLst>
          <pc:docMk/>
          <pc:sldMk cId="3805218712" sldId="281"/>
        </pc:sldMkLst>
      </pc:sldChg>
      <pc:sldChg chg="del">
        <pc:chgData name="Bhagat Sai Reddy Saripalli" userId="8a65c6ec232301e5" providerId="LiveId" clId="{6A7D20FB-7C00-4879-B515-6617C8D713F3}" dt="2025-03-28T05:28:02.332" v="3761" actId="47"/>
        <pc:sldMkLst>
          <pc:docMk/>
          <pc:sldMk cId="2435522974" sldId="282"/>
        </pc:sldMkLst>
      </pc:sldChg>
      <pc:sldChg chg="del">
        <pc:chgData name="Bhagat Sai Reddy Saripalli" userId="8a65c6ec232301e5" providerId="LiveId" clId="{6A7D20FB-7C00-4879-B515-6617C8D713F3}" dt="2025-03-28T05:28:03.089" v="3763" actId="47"/>
        <pc:sldMkLst>
          <pc:docMk/>
          <pc:sldMk cId="1131694933" sldId="283"/>
        </pc:sldMkLst>
      </pc:sldChg>
      <pc:sldChg chg="del">
        <pc:chgData name="Bhagat Sai Reddy Saripalli" userId="8a65c6ec232301e5" providerId="LiveId" clId="{6A7D20FB-7C00-4879-B515-6617C8D713F3}" dt="2025-03-28T05:28:03.498" v="3764" actId="47"/>
        <pc:sldMkLst>
          <pc:docMk/>
          <pc:sldMk cId="70349138" sldId="284"/>
        </pc:sldMkLst>
      </pc:sldChg>
      <pc:sldChg chg="del">
        <pc:chgData name="Bhagat Sai Reddy Saripalli" userId="8a65c6ec232301e5" providerId="LiveId" clId="{6A7D20FB-7C00-4879-B515-6617C8D713F3}" dt="2025-03-28T05:28:04.743" v="3767" actId="47"/>
        <pc:sldMkLst>
          <pc:docMk/>
          <pc:sldMk cId="2112854879" sldId="285"/>
        </pc:sldMkLst>
      </pc:sldChg>
      <pc:sldChg chg="del">
        <pc:chgData name="Bhagat Sai Reddy Saripalli" userId="8a65c6ec232301e5" providerId="LiveId" clId="{6A7D20FB-7C00-4879-B515-6617C8D713F3}" dt="2025-03-28T05:28:05.183" v="3768" actId="47"/>
        <pc:sldMkLst>
          <pc:docMk/>
          <pc:sldMk cId="718707550" sldId="286"/>
        </pc:sldMkLst>
      </pc:sldChg>
      <pc:sldChg chg="del">
        <pc:chgData name="Bhagat Sai Reddy Saripalli" userId="8a65c6ec232301e5" providerId="LiveId" clId="{6A7D20FB-7C00-4879-B515-6617C8D713F3}" dt="2025-03-28T05:28:09.031" v="3771" actId="47"/>
        <pc:sldMkLst>
          <pc:docMk/>
          <pc:sldMk cId="2659265426" sldId="287"/>
        </pc:sldMkLst>
      </pc:sldChg>
      <pc:sldChg chg="del">
        <pc:chgData name="Bhagat Sai Reddy Saripalli" userId="8a65c6ec232301e5" providerId="LiveId" clId="{6A7D20FB-7C00-4879-B515-6617C8D713F3}" dt="2025-03-28T05:28:09.315" v="3772" actId="47"/>
        <pc:sldMkLst>
          <pc:docMk/>
          <pc:sldMk cId="2663845899" sldId="288"/>
        </pc:sldMkLst>
      </pc:sldChg>
      <pc:sldChg chg="del">
        <pc:chgData name="Bhagat Sai Reddy Saripalli" userId="8a65c6ec232301e5" providerId="LiveId" clId="{6A7D20FB-7C00-4879-B515-6617C8D713F3}" dt="2025-03-28T05:28:09.691" v="3774" actId="47"/>
        <pc:sldMkLst>
          <pc:docMk/>
          <pc:sldMk cId="1397936007" sldId="289"/>
        </pc:sldMkLst>
      </pc:sldChg>
      <pc:sldChg chg="del">
        <pc:chgData name="Bhagat Sai Reddy Saripalli" userId="8a65c6ec232301e5" providerId="LiveId" clId="{6A7D20FB-7C00-4879-B515-6617C8D713F3}" dt="2025-03-28T05:28:10.097" v="3777" actId="47"/>
        <pc:sldMkLst>
          <pc:docMk/>
          <pc:sldMk cId="424970151" sldId="290"/>
        </pc:sldMkLst>
      </pc:sldChg>
      <pc:sldChg chg="del">
        <pc:chgData name="Bhagat Sai Reddy Saripalli" userId="8a65c6ec232301e5" providerId="LiveId" clId="{6A7D20FB-7C00-4879-B515-6617C8D713F3}" dt="2025-03-28T05:28:10.587" v="3780" actId="47"/>
        <pc:sldMkLst>
          <pc:docMk/>
          <pc:sldMk cId="2114511116" sldId="291"/>
        </pc:sldMkLst>
      </pc:sldChg>
      <pc:sldChg chg="del">
        <pc:chgData name="Bhagat Sai Reddy Saripalli" userId="8a65c6ec232301e5" providerId="LiveId" clId="{6A7D20FB-7C00-4879-B515-6617C8D713F3}" dt="2025-03-28T05:28:11.567" v="3786" actId="47"/>
        <pc:sldMkLst>
          <pc:docMk/>
          <pc:sldMk cId="2238344971" sldId="292"/>
        </pc:sldMkLst>
      </pc:sldChg>
      <pc:sldChg chg="del">
        <pc:chgData name="Bhagat Sai Reddy Saripalli" userId="8a65c6ec232301e5" providerId="LiveId" clId="{6A7D20FB-7C00-4879-B515-6617C8D713F3}" dt="2025-03-28T05:28:12.118" v="3788" actId="47"/>
        <pc:sldMkLst>
          <pc:docMk/>
          <pc:sldMk cId="1374929980" sldId="293"/>
        </pc:sldMkLst>
      </pc:sldChg>
      <pc:sldChg chg="del">
        <pc:chgData name="Bhagat Sai Reddy Saripalli" userId="8a65c6ec232301e5" providerId="LiveId" clId="{6A7D20FB-7C00-4879-B515-6617C8D713F3}" dt="2025-03-28T05:28:12.473" v="3789" actId="47"/>
        <pc:sldMkLst>
          <pc:docMk/>
          <pc:sldMk cId="1824232738" sldId="294"/>
        </pc:sldMkLst>
      </pc:sldChg>
      <pc:sldChg chg="del">
        <pc:chgData name="Bhagat Sai Reddy Saripalli" userId="8a65c6ec232301e5" providerId="LiveId" clId="{6A7D20FB-7C00-4879-B515-6617C8D713F3}" dt="2025-03-28T05:28:12.887" v="3791" actId="47"/>
        <pc:sldMkLst>
          <pc:docMk/>
          <pc:sldMk cId="589451197" sldId="295"/>
        </pc:sldMkLst>
      </pc:sldChg>
      <pc:sldChg chg="del">
        <pc:chgData name="Bhagat Sai Reddy Saripalli" userId="8a65c6ec232301e5" providerId="LiveId" clId="{6A7D20FB-7C00-4879-B515-6617C8D713F3}" dt="2025-03-28T05:28:13.059" v="3792" actId="47"/>
        <pc:sldMkLst>
          <pc:docMk/>
          <pc:sldMk cId="2605612791" sldId="296"/>
        </pc:sldMkLst>
      </pc:sldChg>
      <pc:sldChg chg="del">
        <pc:chgData name="Bhagat Sai Reddy Saripalli" userId="8a65c6ec232301e5" providerId="LiveId" clId="{6A7D20FB-7C00-4879-B515-6617C8D713F3}" dt="2025-03-28T05:28:09.839" v="3775" actId="47"/>
        <pc:sldMkLst>
          <pc:docMk/>
          <pc:sldMk cId="679270571" sldId="297"/>
        </pc:sldMkLst>
      </pc:sldChg>
      <pc:sldChg chg="del">
        <pc:chgData name="Bhagat Sai Reddy Saripalli" userId="8a65c6ec232301e5" providerId="LiveId" clId="{6A7D20FB-7C00-4879-B515-6617C8D713F3}" dt="2025-03-28T05:28:11.077" v="3783" actId="47"/>
        <pc:sldMkLst>
          <pc:docMk/>
          <pc:sldMk cId="2651304720" sldId="298"/>
        </pc:sldMkLst>
      </pc:sldChg>
      <pc:sldChg chg="del">
        <pc:chgData name="Bhagat Sai Reddy Saripalli" userId="8a65c6ec232301e5" providerId="LiveId" clId="{6A7D20FB-7C00-4879-B515-6617C8D713F3}" dt="2025-03-28T05:28:03.867" v="3765" actId="47"/>
        <pc:sldMkLst>
          <pc:docMk/>
          <pc:sldMk cId="2824571884" sldId="299"/>
        </pc:sldMkLst>
      </pc:sldChg>
      <pc:sldChg chg="del">
        <pc:chgData name="Bhagat Sai Reddy Saripalli" userId="8a65c6ec232301e5" providerId="LiveId" clId="{6A7D20FB-7C00-4879-B515-6617C8D713F3}" dt="2025-03-28T05:28:08.371" v="3769" actId="47"/>
        <pc:sldMkLst>
          <pc:docMk/>
          <pc:sldMk cId="2739447227" sldId="300"/>
        </pc:sldMkLst>
      </pc:sldChg>
      <pc:sldChg chg="del">
        <pc:chgData name="Bhagat Sai Reddy Saripalli" userId="8a65c6ec232301e5" providerId="LiveId" clId="{6A7D20FB-7C00-4879-B515-6617C8D713F3}" dt="2025-03-28T05:28:13.240" v="3793" actId="47"/>
        <pc:sldMkLst>
          <pc:docMk/>
          <pc:sldMk cId="4267992658" sldId="301"/>
        </pc:sldMkLst>
      </pc:sldChg>
      <pc:sldChg chg="del">
        <pc:chgData name="Bhagat Sai Reddy Saripalli" userId="8a65c6ec232301e5" providerId="LiveId" clId="{6A7D20FB-7C00-4879-B515-6617C8D713F3}" dt="2025-03-28T05:28:11.237" v="3784" actId="47"/>
        <pc:sldMkLst>
          <pc:docMk/>
          <pc:sldMk cId="3625639819" sldId="302"/>
        </pc:sldMkLst>
      </pc:sldChg>
      <pc:sldChg chg="del">
        <pc:chgData name="Bhagat Sai Reddy Saripalli" userId="8a65c6ec232301e5" providerId="LiveId" clId="{6A7D20FB-7C00-4879-B515-6617C8D713F3}" dt="2025-03-28T05:28:10.241" v="3778" actId="47"/>
        <pc:sldMkLst>
          <pc:docMk/>
          <pc:sldMk cId="522110098" sldId="303"/>
        </pc:sldMkLst>
      </pc:sldChg>
      <pc:sldChg chg="del">
        <pc:chgData name="Bhagat Sai Reddy Saripalli" userId="8a65c6ec232301e5" providerId="LiveId" clId="{6A7D20FB-7C00-4879-B515-6617C8D713F3}" dt="2025-03-28T05:28:10.730" v="3781" actId="47"/>
        <pc:sldMkLst>
          <pc:docMk/>
          <pc:sldMk cId="3693566672" sldId="304"/>
        </pc:sldMkLst>
      </pc:sldChg>
      <pc:sldChg chg="del">
        <pc:chgData name="Bhagat Sai Reddy Saripalli" userId="8a65c6ec232301e5" providerId="LiveId" clId="{6A7D20FB-7C00-4879-B515-6617C8D713F3}" dt="2025-03-28T05:28:11.425" v="3785" actId="47"/>
        <pc:sldMkLst>
          <pc:docMk/>
          <pc:sldMk cId="837962970" sldId="305"/>
        </pc:sldMkLst>
      </pc:sldChg>
      <pc:sldChg chg="addSp delSp modSp add mod">
        <pc:chgData name="Bhagat Sai Reddy Saripalli" userId="8a65c6ec232301e5" providerId="LiveId" clId="{6A7D20FB-7C00-4879-B515-6617C8D713F3}" dt="2025-03-28T03:50:59.600" v="176"/>
        <pc:sldMkLst>
          <pc:docMk/>
          <pc:sldMk cId="208212920" sldId="306"/>
        </pc:sldMkLst>
      </pc:sldChg>
      <pc:sldChg chg="delSp modSp add mod ord">
        <pc:chgData name="Bhagat Sai Reddy Saripalli" userId="8a65c6ec232301e5" providerId="LiveId" clId="{6A7D20FB-7C00-4879-B515-6617C8D713F3}" dt="2025-03-28T03:53:28.793" v="418" actId="20577"/>
        <pc:sldMkLst>
          <pc:docMk/>
          <pc:sldMk cId="3664629550" sldId="307"/>
        </pc:sldMkLst>
      </pc:sldChg>
      <pc:sldChg chg="addSp delSp modSp add mod modAnim">
        <pc:chgData name="Bhagat Sai Reddy Saripalli" userId="8a65c6ec232301e5" providerId="LiveId" clId="{6A7D20FB-7C00-4879-B515-6617C8D713F3}" dt="2025-03-28T04:07:01.041" v="1004" actId="20577"/>
        <pc:sldMkLst>
          <pc:docMk/>
          <pc:sldMk cId="369297383" sldId="308"/>
        </pc:sldMkLst>
      </pc:sldChg>
      <pc:sldChg chg="addSp delSp modSp add mod ord addAnim delAnim modAnim">
        <pc:chgData name="Bhagat Sai Reddy Saripalli" userId="8a65c6ec232301e5" providerId="LiveId" clId="{6A7D20FB-7C00-4879-B515-6617C8D713F3}" dt="2025-04-25T03:12:19.393" v="5582"/>
        <pc:sldMkLst>
          <pc:docMk/>
          <pc:sldMk cId="3344600070" sldId="309"/>
        </pc:sldMkLst>
      </pc:sldChg>
      <pc:sldChg chg="addSp delSp modSp add mod ord">
        <pc:chgData name="Bhagat Sai Reddy Saripalli" userId="8a65c6ec232301e5" providerId="LiveId" clId="{6A7D20FB-7C00-4879-B515-6617C8D713F3}" dt="2025-03-28T04:35:39.870" v="1454" actId="1076"/>
        <pc:sldMkLst>
          <pc:docMk/>
          <pc:sldMk cId="1112546723" sldId="310"/>
        </pc:sldMkLst>
      </pc:sldChg>
      <pc:sldChg chg="addSp delSp modSp add mod ord">
        <pc:chgData name="Bhagat Sai Reddy Saripalli" userId="8a65c6ec232301e5" providerId="LiveId" clId="{6A7D20FB-7C00-4879-B515-6617C8D713F3}" dt="2025-03-28T04:38:07.814" v="1555"/>
        <pc:sldMkLst>
          <pc:docMk/>
          <pc:sldMk cId="3433585078" sldId="311"/>
        </pc:sldMkLst>
      </pc:sldChg>
      <pc:sldChg chg="modSp add mod">
        <pc:chgData name="Bhagat Sai Reddy Saripalli" userId="8a65c6ec232301e5" providerId="LiveId" clId="{6A7D20FB-7C00-4879-B515-6617C8D713F3}" dt="2025-03-28T04:41:38.970" v="1595" actId="207"/>
        <pc:sldMkLst>
          <pc:docMk/>
          <pc:sldMk cId="3265203126" sldId="312"/>
        </pc:sldMkLst>
      </pc:sldChg>
      <pc:sldChg chg="addSp delSp modSp add mod ord">
        <pc:chgData name="Bhagat Sai Reddy Saripalli" userId="8a65c6ec232301e5" providerId="LiveId" clId="{6A7D20FB-7C00-4879-B515-6617C8D713F3}" dt="2025-03-28T04:38:03.415" v="1553" actId="1076"/>
        <pc:sldMkLst>
          <pc:docMk/>
          <pc:sldMk cId="3506414394" sldId="313"/>
        </pc:sldMkLst>
      </pc:sldChg>
      <pc:sldChg chg="addSp delSp modSp add mod">
        <pc:chgData name="Bhagat Sai Reddy Saripalli" userId="8a65c6ec232301e5" providerId="LiveId" clId="{6A7D20FB-7C00-4879-B515-6617C8D713F3}" dt="2025-03-28T04:45:12.982" v="1651" actId="313"/>
        <pc:sldMkLst>
          <pc:docMk/>
          <pc:sldMk cId="107744590" sldId="314"/>
        </pc:sldMkLst>
      </pc:sldChg>
      <pc:sldChg chg="addSp delSp modSp add mod ord">
        <pc:chgData name="Bhagat Sai Reddy Saripalli" userId="8a65c6ec232301e5" providerId="LiveId" clId="{6A7D20FB-7C00-4879-B515-6617C8D713F3}" dt="2025-03-28T04:43:54.508" v="1640" actId="1076"/>
        <pc:sldMkLst>
          <pc:docMk/>
          <pc:sldMk cId="973763257" sldId="315"/>
        </pc:sldMkLst>
      </pc:sldChg>
      <pc:sldChg chg="addSp delSp modSp add mod">
        <pc:chgData name="Bhagat Sai Reddy Saripalli" userId="8a65c6ec232301e5" providerId="LiveId" clId="{6A7D20FB-7C00-4879-B515-6617C8D713F3}" dt="2025-03-28T04:45:09.828" v="1650" actId="313"/>
        <pc:sldMkLst>
          <pc:docMk/>
          <pc:sldMk cId="580671870" sldId="316"/>
        </pc:sldMkLst>
      </pc:sldChg>
      <pc:sldChg chg="addSp delSp modSp add mod modAnim">
        <pc:chgData name="Bhagat Sai Reddy Saripalli" userId="8a65c6ec232301e5" providerId="LiveId" clId="{6A7D20FB-7C00-4879-B515-6617C8D713F3}" dt="2025-03-28T04:47:17.041" v="1683"/>
        <pc:sldMkLst>
          <pc:docMk/>
          <pc:sldMk cId="3353773633" sldId="317"/>
        </pc:sldMkLst>
      </pc:sldChg>
      <pc:sldChg chg="modSp add del mod">
        <pc:chgData name="Bhagat Sai Reddy Saripalli" userId="8a65c6ec232301e5" providerId="LiveId" clId="{6A7D20FB-7C00-4879-B515-6617C8D713F3}" dt="2025-03-28T04:47:55.043" v="1690"/>
        <pc:sldMkLst>
          <pc:docMk/>
          <pc:sldMk cId="2148729570" sldId="318"/>
        </pc:sldMkLst>
      </pc:sldChg>
      <pc:sldChg chg="add del">
        <pc:chgData name="Bhagat Sai Reddy Saripalli" userId="8a65c6ec232301e5" providerId="LiveId" clId="{6A7D20FB-7C00-4879-B515-6617C8D713F3}" dt="2025-03-28T04:48:04.944" v="1692"/>
        <pc:sldMkLst>
          <pc:docMk/>
          <pc:sldMk cId="3795965785" sldId="318"/>
        </pc:sldMkLst>
      </pc:sldChg>
      <pc:sldChg chg="addSp delSp modSp add mod">
        <pc:chgData name="Bhagat Sai Reddy Saripalli" userId="8a65c6ec232301e5" providerId="LiveId" clId="{6A7D20FB-7C00-4879-B515-6617C8D713F3}" dt="2025-03-28T04:50:04.106" v="1751" actId="20577"/>
        <pc:sldMkLst>
          <pc:docMk/>
          <pc:sldMk cId="3822882446" sldId="318"/>
        </pc:sldMkLst>
      </pc:sldChg>
      <pc:sldChg chg="addSp delSp modSp add mod">
        <pc:chgData name="Bhagat Sai Reddy Saripalli" userId="8a65c6ec232301e5" providerId="LiveId" clId="{6A7D20FB-7C00-4879-B515-6617C8D713F3}" dt="2025-03-28T04:55:03.605" v="2071" actId="20577"/>
        <pc:sldMkLst>
          <pc:docMk/>
          <pc:sldMk cId="1547879906" sldId="319"/>
        </pc:sldMkLst>
      </pc:sldChg>
      <pc:sldChg chg="addSp delSp modSp add mod modAnim">
        <pc:chgData name="Bhagat Sai Reddy Saripalli" userId="8a65c6ec232301e5" providerId="LiveId" clId="{6A7D20FB-7C00-4879-B515-6617C8D713F3}" dt="2025-03-28T05:13:31.177" v="2464" actId="1076"/>
        <pc:sldMkLst>
          <pc:docMk/>
          <pc:sldMk cId="2521918081" sldId="320"/>
        </pc:sldMkLst>
      </pc:sldChg>
      <pc:sldChg chg="addSp delSp modSp add mod delAnim">
        <pc:chgData name="Bhagat Sai Reddy Saripalli" userId="8a65c6ec232301e5" providerId="LiveId" clId="{6A7D20FB-7C00-4879-B515-6617C8D713F3}" dt="2025-03-28T04:58:52.081" v="2218" actId="14100"/>
        <pc:sldMkLst>
          <pc:docMk/>
          <pc:sldMk cId="1706281403" sldId="321"/>
        </pc:sldMkLst>
      </pc:sldChg>
      <pc:sldChg chg="addSp delSp modSp add mod">
        <pc:chgData name="Bhagat Sai Reddy Saripalli" userId="8a65c6ec232301e5" providerId="LiveId" clId="{6A7D20FB-7C00-4879-B515-6617C8D713F3}" dt="2025-03-28T05:03:04.380" v="2243" actId="22"/>
        <pc:sldMkLst>
          <pc:docMk/>
          <pc:sldMk cId="1157407394" sldId="322"/>
        </pc:sldMkLst>
      </pc:sldChg>
      <pc:sldChg chg="addSp delSp modSp add mod delAnim modAnim">
        <pc:chgData name="Bhagat Sai Reddy Saripalli" userId="8a65c6ec232301e5" providerId="LiveId" clId="{6A7D20FB-7C00-4879-B515-6617C8D713F3}" dt="2025-03-28T05:22:59.676" v="3570" actId="1076"/>
        <pc:sldMkLst>
          <pc:docMk/>
          <pc:sldMk cId="3418926481" sldId="323"/>
        </pc:sldMkLst>
      </pc:sldChg>
      <pc:sldChg chg="modSp add mod modAnim">
        <pc:chgData name="Bhagat Sai Reddy Saripalli" userId="8a65c6ec232301e5" providerId="LiveId" clId="{6A7D20FB-7C00-4879-B515-6617C8D713F3}" dt="2025-03-28T05:27:08.130" v="3653"/>
        <pc:sldMkLst>
          <pc:docMk/>
          <pc:sldMk cId="788496306" sldId="324"/>
        </pc:sldMkLst>
      </pc:sldChg>
      <pc:sldChg chg="addSp modSp add mod">
        <pc:chgData name="Bhagat Sai Reddy Saripalli" userId="8a65c6ec232301e5" providerId="LiveId" clId="{6A7D20FB-7C00-4879-B515-6617C8D713F3}" dt="2025-03-28T05:23:14.621" v="3574" actId="1076"/>
        <pc:sldMkLst>
          <pc:docMk/>
          <pc:sldMk cId="2900356209" sldId="325"/>
        </pc:sldMkLst>
      </pc:sldChg>
      <pc:sldChg chg="delSp modSp add mod modAnim">
        <pc:chgData name="Bhagat Sai Reddy Saripalli" userId="8a65c6ec232301e5" providerId="LiveId" clId="{6A7D20FB-7C00-4879-B515-6617C8D713F3}" dt="2025-03-28T05:23:28.686" v="3577" actId="1076"/>
        <pc:sldMkLst>
          <pc:docMk/>
          <pc:sldMk cId="446660721" sldId="326"/>
        </pc:sldMkLst>
      </pc:sldChg>
      <pc:sldChg chg="addSp delSp modSp add mod">
        <pc:chgData name="Bhagat Sai Reddy Saripalli" userId="8a65c6ec232301e5" providerId="LiveId" clId="{6A7D20FB-7C00-4879-B515-6617C8D713F3}" dt="2025-03-28T05:21:26.429" v="3321" actId="1076"/>
        <pc:sldMkLst>
          <pc:docMk/>
          <pc:sldMk cId="3867274398" sldId="327"/>
        </pc:sldMkLst>
      </pc:sldChg>
      <pc:sldChg chg="modSp add mod ord">
        <pc:chgData name="Bhagat Sai Reddy Saripalli" userId="8a65c6ec232301e5" providerId="LiveId" clId="{6A7D20FB-7C00-4879-B515-6617C8D713F3}" dt="2025-03-28T05:24:34.148" v="3618" actId="1076"/>
        <pc:sldMkLst>
          <pc:docMk/>
          <pc:sldMk cId="1819218927" sldId="328"/>
        </pc:sldMkLst>
      </pc:sldChg>
      <pc:sldChg chg="modSp add del mod ord">
        <pc:chgData name="Bhagat Sai Reddy Saripalli" userId="8a65c6ec232301e5" providerId="LiveId" clId="{6A7D20FB-7C00-4879-B515-6617C8D713F3}" dt="2025-03-28T05:26:22.955" v="3652" actId="47"/>
        <pc:sldMkLst>
          <pc:docMk/>
          <pc:sldMk cId="297235174" sldId="329"/>
        </pc:sldMkLst>
      </pc:sldChg>
      <pc:sldChg chg="addSp delSp modSp add mod ord modAnim">
        <pc:chgData name="Bhagat Sai Reddy Saripalli" userId="8a65c6ec232301e5" providerId="LiveId" clId="{6A7D20FB-7C00-4879-B515-6617C8D713F3}" dt="2025-03-28T05:27:40.986" v="3754" actId="20577"/>
        <pc:sldMkLst>
          <pc:docMk/>
          <pc:sldMk cId="1897535926" sldId="330"/>
        </pc:sldMkLst>
      </pc:sldChg>
      <pc:sldChg chg="addSp delSp modSp add mod">
        <pc:chgData name="Bhagat Sai Reddy Saripalli" userId="8a65c6ec232301e5" providerId="LiveId" clId="{6A7D20FB-7C00-4879-B515-6617C8D713F3}" dt="2025-03-28T05:36:30.169" v="3859" actId="20577"/>
        <pc:sldMkLst>
          <pc:docMk/>
          <pc:sldMk cId="3664500045" sldId="331"/>
        </pc:sldMkLst>
      </pc:sldChg>
      <pc:sldChg chg="addSp delSp modSp add mod delAnim modAnim">
        <pc:chgData name="Bhagat Sai Reddy Saripalli" userId="8a65c6ec232301e5" providerId="LiveId" clId="{6A7D20FB-7C00-4879-B515-6617C8D713F3}" dt="2025-03-28T05:43:12.848" v="3966" actId="1076"/>
        <pc:sldMkLst>
          <pc:docMk/>
          <pc:sldMk cId="3524573488" sldId="332"/>
        </pc:sldMkLst>
      </pc:sldChg>
      <pc:sldChg chg="addSp delSp modSp add mod">
        <pc:chgData name="Bhagat Sai Reddy Saripalli" userId="8a65c6ec232301e5" providerId="LiveId" clId="{6A7D20FB-7C00-4879-B515-6617C8D713F3}" dt="2025-03-28T05:44:11.819" v="4006" actId="20577"/>
        <pc:sldMkLst>
          <pc:docMk/>
          <pc:sldMk cId="566296786" sldId="333"/>
        </pc:sldMkLst>
      </pc:sldChg>
      <pc:sldChg chg="add del">
        <pc:chgData name="Bhagat Sai Reddy Saripalli" userId="8a65c6ec232301e5" providerId="LiveId" clId="{6A7D20FB-7C00-4879-B515-6617C8D713F3}" dt="2025-03-28T05:38:27.131" v="3864"/>
        <pc:sldMkLst>
          <pc:docMk/>
          <pc:sldMk cId="1109426560" sldId="333"/>
        </pc:sldMkLst>
      </pc:sldChg>
      <pc:sldChg chg="addSp delSp modSp add mod">
        <pc:chgData name="Bhagat Sai Reddy Saripalli" userId="8a65c6ec232301e5" providerId="LiveId" clId="{6A7D20FB-7C00-4879-B515-6617C8D713F3}" dt="2025-03-28T11:23:31.230" v="4779" actId="1036"/>
        <pc:sldMkLst>
          <pc:docMk/>
          <pc:sldMk cId="3443480987" sldId="334"/>
        </pc:sldMkLst>
      </pc:sldChg>
      <pc:sldChg chg="delSp modSp add mod">
        <pc:chgData name="Bhagat Sai Reddy Saripalli" userId="8a65c6ec232301e5" providerId="LiveId" clId="{6A7D20FB-7C00-4879-B515-6617C8D713F3}" dt="2025-03-28T10:21:36.647" v="4124" actId="14100"/>
        <pc:sldMkLst>
          <pc:docMk/>
          <pc:sldMk cId="320330070" sldId="335"/>
        </pc:sldMkLst>
      </pc:sldChg>
      <pc:sldChg chg="addSp delSp modSp add mod">
        <pc:chgData name="Bhagat Sai Reddy Saripalli" userId="8a65c6ec232301e5" providerId="LiveId" clId="{6A7D20FB-7C00-4879-B515-6617C8D713F3}" dt="2025-03-28T10:54:14.040" v="4136" actId="1076"/>
        <pc:sldMkLst>
          <pc:docMk/>
          <pc:sldMk cId="1584163666" sldId="336"/>
        </pc:sldMkLst>
      </pc:sldChg>
      <pc:sldChg chg="addSp delSp modSp add mod">
        <pc:chgData name="Bhagat Sai Reddy Saripalli" userId="8a65c6ec232301e5" providerId="LiveId" clId="{6A7D20FB-7C00-4879-B515-6617C8D713F3}" dt="2025-03-28T10:57:27.963" v="4164" actId="21"/>
        <pc:sldMkLst>
          <pc:docMk/>
          <pc:sldMk cId="1067155285" sldId="337"/>
        </pc:sldMkLst>
      </pc:sldChg>
      <pc:sldChg chg="addSp delSp modSp add mod modAnim">
        <pc:chgData name="Bhagat Sai Reddy Saripalli" userId="8a65c6ec232301e5" providerId="LiveId" clId="{6A7D20FB-7C00-4879-B515-6617C8D713F3}" dt="2025-03-28T11:08:18.595" v="4373"/>
        <pc:sldMkLst>
          <pc:docMk/>
          <pc:sldMk cId="1184182708" sldId="338"/>
        </pc:sldMkLst>
      </pc:sldChg>
      <pc:sldChg chg="addSp delSp modSp add mod">
        <pc:chgData name="Bhagat Sai Reddy Saripalli" userId="8a65c6ec232301e5" providerId="LiveId" clId="{6A7D20FB-7C00-4879-B515-6617C8D713F3}" dt="2025-03-28T11:16:04.618" v="4388" actId="1076"/>
        <pc:sldMkLst>
          <pc:docMk/>
          <pc:sldMk cId="1602437181" sldId="339"/>
        </pc:sldMkLst>
      </pc:sldChg>
      <pc:sldChg chg="addSp delSp modSp add mod">
        <pc:chgData name="Bhagat Sai Reddy Saripalli" userId="8a65c6ec232301e5" providerId="LiveId" clId="{6A7D20FB-7C00-4879-B515-6617C8D713F3}" dt="2025-03-28T11:20:25.926" v="4724" actId="20577"/>
        <pc:sldMkLst>
          <pc:docMk/>
          <pc:sldMk cId="1066306875" sldId="340"/>
        </pc:sldMkLst>
      </pc:sldChg>
      <pc:sldChg chg="addSp delSp modSp add mod">
        <pc:chgData name="Bhagat Sai Reddy Saripalli" userId="8a65c6ec232301e5" providerId="LiveId" clId="{6A7D20FB-7C00-4879-B515-6617C8D713F3}" dt="2025-03-28T11:20:51.119" v="4726" actId="1076"/>
        <pc:sldMkLst>
          <pc:docMk/>
          <pc:sldMk cId="1987302425" sldId="341"/>
        </pc:sldMkLst>
      </pc:sldChg>
      <pc:sldChg chg="modSp new mod">
        <pc:chgData name="Bhagat Sai Reddy Saripalli" userId="8a65c6ec232301e5" providerId="LiveId" clId="{6A7D20FB-7C00-4879-B515-6617C8D713F3}" dt="2025-03-28T11:21:07.331" v="4736" actId="1076"/>
        <pc:sldMkLst>
          <pc:docMk/>
          <pc:sldMk cId="1812080667" sldId="342"/>
        </pc:sldMkLst>
      </pc:sldChg>
      <pc:sldChg chg="delSp modSp add mod">
        <pc:chgData name="Bhagat Sai Reddy Saripalli" userId="8a65c6ec232301e5" providerId="LiveId" clId="{6A7D20FB-7C00-4879-B515-6617C8D713F3}" dt="2025-03-28T11:22:15.517" v="4777"/>
        <pc:sldMkLst>
          <pc:docMk/>
          <pc:sldMk cId="3092993638" sldId="343"/>
        </pc:sldMkLst>
      </pc:sldChg>
      <pc:sldChg chg="add del">
        <pc:chgData name="Bhagat Sai Reddy Saripalli" userId="8a65c6ec232301e5" providerId="LiveId" clId="{6A7D20FB-7C00-4879-B515-6617C8D713F3}" dt="2025-03-28T11:21:10.597" v="4738"/>
        <pc:sldMkLst>
          <pc:docMk/>
          <pc:sldMk cId="3953849752" sldId="343"/>
        </pc:sldMkLst>
      </pc:sldChg>
      <pc:sldChg chg="modSp add mod modAnim">
        <pc:chgData name="Bhagat Sai Reddy Saripalli" userId="8a65c6ec232301e5" providerId="LiveId" clId="{6A7D20FB-7C00-4879-B515-6617C8D713F3}" dt="2025-04-25T03:10:52.671" v="5450" actId="20577"/>
        <pc:sldMkLst>
          <pc:docMk/>
          <pc:sldMk cId="880280134" sldId="344"/>
        </pc:sldMkLst>
      </pc:sldChg>
    </pc:docChg>
  </pc:docChgLst>
  <pc:docChgLst>
    <pc:chgData name="Hugo Khaou" userId="f62992148604c59e" providerId="LiveId" clId="{ABD4DE00-207C-428D-8037-68947B3E594F}"/>
    <pc:docChg chg="undo custSel addSld delSld modSld sldOrd">
      <pc:chgData name="Hugo Khaou" userId="f62992148604c59e" providerId="LiveId" clId="{ABD4DE00-207C-428D-8037-68947B3E594F}" dt="2025-03-10T07:13:34.191" v="6666" actId="1035"/>
      <pc:docMkLst>
        <pc:docMk/>
      </pc:docMkLst>
      <pc:sldChg chg="modSp new mod">
        <pc:chgData name="Hugo Khaou" userId="f62992148604c59e" providerId="LiveId" clId="{ABD4DE00-207C-428D-8037-68947B3E594F}" dt="2025-02-18T03:16:34.213" v="1361" actId="20577"/>
        <pc:sldMkLst>
          <pc:docMk/>
          <pc:sldMk cId="809003601" sldId="256"/>
        </pc:sldMkLst>
      </pc:sldChg>
      <pc:sldChg chg="addSp delSp modSp new mod">
        <pc:chgData name="Hugo Khaou" userId="f62992148604c59e" providerId="LiveId" clId="{ABD4DE00-207C-428D-8037-68947B3E594F}" dt="2025-02-16T16:19:06.023" v="259" actId="1076"/>
        <pc:sldMkLst>
          <pc:docMk/>
          <pc:sldMk cId="1788021393" sldId="257"/>
        </pc:sldMkLst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3167012470" sldId="258"/>
        </pc:sldMkLst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1894275191" sldId="259"/>
        </pc:sldMkLst>
      </pc:sldChg>
      <pc:sldChg chg="addSp modSp add mod">
        <pc:chgData name="Hugo Khaou" userId="f62992148604c59e" providerId="LiveId" clId="{ABD4DE00-207C-428D-8037-68947B3E594F}" dt="2025-02-17T01:30:55.693" v="1177" actId="20577"/>
        <pc:sldMkLst>
          <pc:docMk/>
          <pc:sldMk cId="3834395405" sldId="260"/>
        </pc:sldMkLst>
      </pc:sldChg>
      <pc:sldChg chg="addSp delSp modSp add mod ord">
        <pc:chgData name="Hugo Khaou" userId="f62992148604c59e" providerId="LiveId" clId="{ABD4DE00-207C-428D-8037-68947B3E594F}" dt="2025-02-16T16:58:33.048" v="486" actId="20577"/>
        <pc:sldMkLst>
          <pc:docMk/>
          <pc:sldMk cId="1801318680" sldId="261"/>
        </pc:sldMkLst>
      </pc:sldChg>
      <pc:sldChg chg="modSp add mod">
        <pc:chgData name="Hugo Khaou" userId="f62992148604c59e" providerId="LiveId" clId="{ABD4DE00-207C-428D-8037-68947B3E594F}" dt="2025-02-21T00:50:45.873" v="3058"/>
        <pc:sldMkLst>
          <pc:docMk/>
          <pc:sldMk cId="2017492296" sldId="262"/>
        </pc:sldMkLst>
      </pc:sldChg>
      <pc:sldChg chg="addSp delSp modSp add mod modNotesTx">
        <pc:chgData name="Hugo Khaou" userId="f62992148604c59e" providerId="LiveId" clId="{ABD4DE00-207C-428D-8037-68947B3E594F}" dt="2025-02-20T01:52:36.752" v="1914" actId="20577"/>
        <pc:sldMkLst>
          <pc:docMk/>
          <pc:sldMk cId="3913432407" sldId="263"/>
        </pc:sldMkLst>
      </pc:sldChg>
      <pc:sldChg chg="addSp delSp modSp add mod">
        <pc:chgData name="Hugo Khaou" userId="f62992148604c59e" providerId="LiveId" clId="{ABD4DE00-207C-428D-8037-68947B3E594F}" dt="2025-02-21T04:26:15.334" v="4877"/>
        <pc:sldMkLst>
          <pc:docMk/>
          <pc:sldMk cId="3785931927" sldId="264"/>
        </pc:sldMkLst>
      </pc:sldChg>
      <pc:sldChg chg="addSp delSp modSp add mod">
        <pc:chgData name="Hugo Khaou" userId="f62992148604c59e" providerId="LiveId" clId="{ABD4DE00-207C-428D-8037-68947B3E594F}" dt="2025-02-19T03:33:42.074" v="1738" actId="20577"/>
        <pc:sldMkLst>
          <pc:docMk/>
          <pc:sldMk cId="960412144" sldId="265"/>
        </pc:sldMkLst>
      </pc:sldChg>
      <pc:sldChg chg="addSp modSp add mod">
        <pc:chgData name="Hugo Khaou" userId="f62992148604c59e" providerId="LiveId" clId="{ABD4DE00-207C-428D-8037-68947B3E594F}" dt="2025-02-26T10:43:43.500" v="5178"/>
        <pc:sldMkLst>
          <pc:docMk/>
          <pc:sldMk cId="276713131" sldId="266"/>
        </pc:sldMkLst>
      </pc:sldChg>
      <pc:sldChg chg="addSp modSp add mod">
        <pc:chgData name="Hugo Khaou" userId="f62992148604c59e" providerId="LiveId" clId="{ABD4DE00-207C-428D-8037-68947B3E594F}" dt="2025-02-20T01:59:35.412" v="2092" actId="20577"/>
        <pc:sldMkLst>
          <pc:docMk/>
          <pc:sldMk cId="212009735" sldId="267"/>
        </pc:sldMkLst>
      </pc:sldChg>
      <pc:sldChg chg="addSp modSp add mod">
        <pc:chgData name="Hugo Khaou" userId="f62992148604c59e" providerId="LiveId" clId="{ABD4DE00-207C-428D-8037-68947B3E594F}" dt="2025-02-21T02:02:48.674" v="3074" actId="20577"/>
        <pc:sldMkLst>
          <pc:docMk/>
          <pc:sldMk cId="3317144819" sldId="268"/>
        </pc:sldMkLst>
      </pc:sldChg>
      <pc:sldChg chg="add del">
        <pc:chgData name="Hugo Khaou" userId="f62992148604c59e" providerId="LiveId" clId="{ABD4DE00-207C-428D-8037-68947B3E594F}" dt="2025-02-20T01:53:46.690" v="1957" actId="47"/>
        <pc:sldMkLst>
          <pc:docMk/>
          <pc:sldMk cId="3995175486" sldId="269"/>
        </pc:sldMkLst>
      </pc:sldChg>
      <pc:sldChg chg="addSp modSp add mod">
        <pc:chgData name="Hugo Khaou" userId="f62992148604c59e" providerId="LiveId" clId="{ABD4DE00-207C-428D-8037-68947B3E594F}" dt="2025-02-20T01:54:01.515" v="1981" actId="20577"/>
        <pc:sldMkLst>
          <pc:docMk/>
          <pc:sldMk cId="3356918655" sldId="270"/>
        </pc:sldMkLst>
      </pc:sldChg>
      <pc:sldChg chg="addSp modSp add mod">
        <pc:chgData name="Hugo Khaou" userId="f62992148604c59e" providerId="LiveId" clId="{ABD4DE00-207C-428D-8037-68947B3E594F}" dt="2025-02-20T01:54:18.997" v="2002" actId="20577"/>
        <pc:sldMkLst>
          <pc:docMk/>
          <pc:sldMk cId="3017845916" sldId="271"/>
        </pc:sldMkLst>
      </pc:sldChg>
      <pc:sldChg chg="addSp modSp add mod">
        <pc:chgData name="Hugo Khaou" userId="f62992148604c59e" providerId="LiveId" clId="{ABD4DE00-207C-428D-8037-68947B3E594F}" dt="2025-02-21T04:07:15.469" v="4380" actId="20577"/>
        <pc:sldMkLst>
          <pc:docMk/>
          <pc:sldMk cId="3218696140" sldId="272"/>
        </pc:sldMkLst>
      </pc:sldChg>
      <pc:sldChg chg="addSp modSp add mod">
        <pc:chgData name="Hugo Khaou" userId="f62992148604c59e" providerId="LiveId" clId="{ABD4DE00-207C-428D-8037-68947B3E594F}" dt="2025-02-20T01:55:21.122" v="2037" actId="20577"/>
        <pc:sldMkLst>
          <pc:docMk/>
          <pc:sldMk cId="3709087574" sldId="273"/>
        </pc:sldMkLst>
      </pc:sldChg>
      <pc:sldChg chg="addSp modSp add mod">
        <pc:chgData name="Hugo Khaou" userId="f62992148604c59e" providerId="LiveId" clId="{ABD4DE00-207C-428D-8037-68947B3E594F}" dt="2025-02-20T02:01:59.784" v="2223" actId="20577"/>
        <pc:sldMkLst>
          <pc:docMk/>
          <pc:sldMk cId="1972414537" sldId="274"/>
        </pc:sldMkLst>
      </pc:sldChg>
      <pc:sldChg chg="addSp delSp modSp add mod ord">
        <pc:chgData name="Hugo Khaou" userId="f62992148604c59e" providerId="LiveId" clId="{ABD4DE00-207C-428D-8037-68947B3E594F}" dt="2025-02-21T00:51:19.893" v="3073" actId="20577"/>
        <pc:sldMkLst>
          <pc:docMk/>
          <pc:sldMk cId="1588463319" sldId="275"/>
        </pc:sldMkLst>
      </pc:sldChg>
      <pc:sldChg chg="addSp delSp modSp add mod">
        <pc:chgData name="Hugo Khaou" userId="f62992148604c59e" providerId="LiveId" clId="{ABD4DE00-207C-428D-8037-68947B3E594F}" dt="2025-02-20T02:28:16.508" v="2591" actId="1076"/>
        <pc:sldMkLst>
          <pc:docMk/>
          <pc:sldMk cId="487715317" sldId="276"/>
        </pc:sldMkLst>
      </pc:sldChg>
      <pc:sldChg chg="addSp delSp modSp add mod">
        <pc:chgData name="Hugo Khaou" userId="f62992148604c59e" providerId="LiveId" clId="{ABD4DE00-207C-428D-8037-68947B3E594F}" dt="2025-02-20T02:32:52.974" v="2822" actId="33524"/>
        <pc:sldMkLst>
          <pc:docMk/>
          <pc:sldMk cId="254445508" sldId="277"/>
        </pc:sldMkLst>
      </pc:sldChg>
      <pc:sldChg chg="addSp modSp add mod">
        <pc:chgData name="Hugo Khaou" userId="f62992148604c59e" providerId="LiveId" clId="{ABD4DE00-207C-428D-8037-68947B3E594F}" dt="2025-02-20T02:36:18.553" v="3050" actId="20577"/>
        <pc:sldMkLst>
          <pc:docMk/>
          <pc:sldMk cId="2129805234" sldId="278"/>
        </pc:sldMkLst>
      </pc:sldChg>
      <pc:sldChg chg="modSp new del mod">
        <pc:chgData name="Hugo Khaou" userId="f62992148604c59e" providerId="LiveId" clId="{ABD4DE00-207C-428D-8037-68947B3E594F}" dt="2025-02-18T03:16:25.376" v="1337" actId="47"/>
        <pc:sldMkLst>
          <pc:docMk/>
          <pc:sldMk cId="3889020910" sldId="278"/>
        </pc:sldMkLst>
      </pc:sldChg>
      <pc:sldChg chg="addSp modSp add mod">
        <pc:chgData name="Hugo Khaou" userId="f62992148604c59e" providerId="LiveId" clId="{ABD4DE00-207C-428D-8037-68947B3E594F}" dt="2025-02-21T04:20:21.483" v="4784" actId="20577"/>
        <pc:sldMkLst>
          <pc:docMk/>
          <pc:sldMk cId="985434526" sldId="279"/>
        </pc:sldMkLst>
      </pc:sldChg>
      <pc:sldChg chg="addSp modSp add mod">
        <pc:chgData name="Hugo Khaou" userId="f62992148604c59e" providerId="LiveId" clId="{ABD4DE00-207C-428D-8037-68947B3E594F}" dt="2025-02-21T04:22:18.991" v="4845" actId="20577"/>
        <pc:sldMkLst>
          <pc:docMk/>
          <pc:sldMk cId="2611699969" sldId="280"/>
        </pc:sldMkLst>
      </pc:sldChg>
      <pc:sldChg chg="addSp modSp add mod">
        <pc:chgData name="Hugo Khaou" userId="f62992148604c59e" providerId="LiveId" clId="{ABD4DE00-207C-428D-8037-68947B3E594F}" dt="2025-02-21T04:26:55.572" v="4936" actId="6549"/>
        <pc:sldMkLst>
          <pc:docMk/>
          <pc:sldMk cId="3805218712" sldId="281"/>
        </pc:sldMkLst>
      </pc:sldChg>
      <pc:sldChg chg="addSp modSp add mod">
        <pc:chgData name="Hugo Khaou" userId="f62992148604c59e" providerId="LiveId" clId="{ABD4DE00-207C-428D-8037-68947B3E594F}" dt="2025-02-21T04:28:16.393" v="4954" actId="1076"/>
        <pc:sldMkLst>
          <pc:docMk/>
          <pc:sldMk cId="2435522974" sldId="282"/>
        </pc:sldMkLst>
      </pc:sldChg>
      <pc:sldChg chg="add del">
        <pc:chgData name="Hugo Khaou" userId="f62992148604c59e" providerId="LiveId" clId="{ABD4DE00-207C-428D-8037-68947B3E594F}" dt="2025-02-19T03:33:45.793" v="1739" actId="47"/>
        <pc:sldMkLst>
          <pc:docMk/>
          <pc:sldMk cId="256369946" sldId="283"/>
        </pc:sldMkLst>
      </pc:sldChg>
      <pc:sldChg chg="addSp modSp add mod">
        <pc:chgData name="Hugo Khaou" userId="f62992148604c59e" providerId="LiveId" clId="{ABD4DE00-207C-428D-8037-68947B3E594F}" dt="2025-02-26T14:26:36.233" v="5368" actId="20577"/>
        <pc:sldMkLst>
          <pc:docMk/>
          <pc:sldMk cId="1131694933" sldId="283"/>
        </pc:sldMkLst>
      </pc:sldChg>
      <pc:sldChg chg="addSp modSp add mod">
        <pc:chgData name="Hugo Khaou" userId="f62992148604c59e" providerId="LiveId" clId="{ABD4DE00-207C-428D-8037-68947B3E594F}" dt="2025-02-21T04:45:14.769" v="5151" actId="14100"/>
        <pc:sldMkLst>
          <pc:docMk/>
          <pc:sldMk cId="70349138" sldId="284"/>
        </pc:sldMkLst>
      </pc:sldChg>
      <pc:sldChg chg="addSp modSp add mod">
        <pc:chgData name="Hugo Khaou" userId="f62992148604c59e" providerId="LiveId" clId="{ABD4DE00-207C-428D-8037-68947B3E594F}" dt="2025-02-26T14:26:42.281" v="5369"/>
        <pc:sldMkLst>
          <pc:docMk/>
          <pc:sldMk cId="2112854879" sldId="285"/>
        </pc:sldMkLst>
      </pc:sldChg>
      <pc:sldChg chg="addSp modSp add mod">
        <pc:chgData name="Hugo Khaou" userId="f62992148604c59e" providerId="LiveId" clId="{ABD4DE00-207C-428D-8037-68947B3E594F}" dt="2025-02-26T14:26:46.284" v="5380" actId="20577"/>
        <pc:sldMkLst>
          <pc:docMk/>
          <pc:sldMk cId="718707550" sldId="286"/>
        </pc:sldMkLst>
      </pc:sldChg>
      <pc:sldChg chg="addSp modSp add mod">
        <pc:chgData name="Hugo Khaou" userId="f62992148604c59e" providerId="LiveId" clId="{ABD4DE00-207C-428D-8037-68947B3E594F}" dt="2025-02-26T14:46:08.264" v="5789" actId="6549"/>
        <pc:sldMkLst>
          <pc:docMk/>
          <pc:sldMk cId="2659265426" sldId="287"/>
        </pc:sldMkLst>
      </pc:sldChg>
      <pc:sldChg chg="addSp modSp add mod">
        <pc:chgData name="Hugo Khaou" userId="f62992148604c59e" providerId="LiveId" clId="{ABD4DE00-207C-428D-8037-68947B3E594F}" dt="2025-02-26T14:47:04.640" v="5906" actId="20577"/>
        <pc:sldMkLst>
          <pc:docMk/>
          <pc:sldMk cId="2663845899" sldId="288"/>
        </pc:sldMkLst>
      </pc:sldChg>
      <pc:sldChg chg="addSp modSp add mod">
        <pc:chgData name="Hugo Khaou" userId="f62992148604c59e" providerId="LiveId" clId="{ABD4DE00-207C-428D-8037-68947B3E594F}" dt="2025-02-21T02:24:11.388" v="3506" actId="20577"/>
        <pc:sldMkLst>
          <pc:docMk/>
          <pc:sldMk cId="1397936007" sldId="289"/>
        </pc:sldMkLst>
      </pc:sldChg>
      <pc:sldChg chg="addSp modSp add mod">
        <pc:chgData name="Hugo Khaou" userId="f62992148604c59e" providerId="LiveId" clId="{ABD4DE00-207C-428D-8037-68947B3E594F}" dt="2025-02-21T03:53:58.521" v="3944" actId="207"/>
        <pc:sldMkLst>
          <pc:docMk/>
          <pc:sldMk cId="424970151" sldId="290"/>
        </pc:sldMkLst>
      </pc:sldChg>
      <pc:sldChg chg="addSp modSp add mod">
        <pc:chgData name="Hugo Khaou" userId="f62992148604c59e" providerId="LiveId" clId="{ABD4DE00-207C-428D-8037-68947B3E594F}" dt="2025-02-21T04:00:46.025" v="4256" actId="207"/>
        <pc:sldMkLst>
          <pc:docMk/>
          <pc:sldMk cId="2114511116" sldId="291"/>
        </pc:sldMkLst>
      </pc:sldChg>
      <pc:sldChg chg="addSp modSp add mod">
        <pc:chgData name="Hugo Khaou" userId="f62992148604c59e" providerId="LiveId" clId="{ABD4DE00-207C-428D-8037-68947B3E594F}" dt="2025-03-10T07:12:30.121" v="6659" actId="1076"/>
        <pc:sldMkLst>
          <pc:docMk/>
          <pc:sldMk cId="2238344971" sldId="292"/>
        </pc:sldMkLst>
      </pc:sldChg>
      <pc:sldChg chg="addSp modSp add mod">
        <pc:chgData name="Hugo Khaou" userId="f62992148604c59e" providerId="LiveId" clId="{ABD4DE00-207C-428D-8037-68947B3E594F}" dt="2025-02-26T15:02:39.085" v="6325" actId="14100"/>
        <pc:sldMkLst>
          <pc:docMk/>
          <pc:sldMk cId="1374929980" sldId="293"/>
        </pc:sldMkLst>
      </pc:sldChg>
      <pc:sldChg chg="addSp delSp modSp add mod">
        <pc:chgData name="Hugo Khaou" userId="f62992148604c59e" providerId="LiveId" clId="{ABD4DE00-207C-428D-8037-68947B3E594F}" dt="2025-03-10T07:13:34.191" v="6666" actId="1035"/>
        <pc:sldMkLst>
          <pc:docMk/>
          <pc:sldMk cId="1824232738" sldId="294"/>
        </pc:sldMkLst>
      </pc:sldChg>
      <pc:sldChg chg="addSp modSp add mod">
        <pc:chgData name="Hugo Khaou" userId="f62992148604c59e" providerId="LiveId" clId="{ABD4DE00-207C-428D-8037-68947B3E594F}" dt="2025-02-27T00:21:20.763" v="6372" actId="1076"/>
        <pc:sldMkLst>
          <pc:docMk/>
          <pc:sldMk cId="589451197" sldId="295"/>
        </pc:sldMkLst>
      </pc:sldChg>
      <pc:sldChg chg="addSp modSp add mod">
        <pc:chgData name="Hugo Khaou" userId="f62992148604c59e" providerId="LiveId" clId="{ABD4DE00-207C-428D-8037-68947B3E594F}" dt="2025-02-27T00:21:42.088" v="6375" actId="14100"/>
        <pc:sldMkLst>
          <pc:docMk/>
          <pc:sldMk cId="2605612791" sldId="296"/>
        </pc:sldMkLst>
      </pc:sldChg>
      <pc:sldChg chg="addSp delSp modSp add mod modShow">
        <pc:chgData name="Hugo Khaou" userId="f62992148604c59e" providerId="LiveId" clId="{ABD4DE00-207C-428D-8037-68947B3E594F}" dt="2025-03-01T12:54:45.607" v="6423" actId="729"/>
        <pc:sldMkLst>
          <pc:docMk/>
          <pc:sldMk cId="679270571" sldId="297"/>
        </pc:sldMkLst>
      </pc:sldChg>
      <pc:sldChg chg="addSp delSp modSp add mod ord">
        <pc:chgData name="Hugo Khaou" userId="f62992148604c59e" providerId="LiveId" clId="{ABD4DE00-207C-428D-8037-68947B3E594F}" dt="2025-02-26T14:49:25.347" v="6005" actId="20577"/>
        <pc:sldMkLst>
          <pc:docMk/>
          <pc:sldMk cId="2651304720" sldId="298"/>
        </pc:sldMkLst>
      </pc:sldChg>
      <pc:sldChg chg="addSp modSp add mod">
        <pc:chgData name="Hugo Khaou" userId="f62992148604c59e" providerId="LiveId" clId="{ABD4DE00-207C-428D-8037-68947B3E594F}" dt="2025-02-21T04:48:25.649" v="5177" actId="115"/>
        <pc:sldMkLst>
          <pc:docMk/>
          <pc:sldMk cId="2824571884" sldId="299"/>
        </pc:sldMkLst>
      </pc:sldChg>
      <pc:sldChg chg="delSp modSp add mod">
        <pc:chgData name="Hugo Khaou" userId="f62992148604c59e" providerId="LiveId" clId="{ABD4DE00-207C-428D-8037-68947B3E594F}" dt="2025-02-26T14:26:55.346" v="5413" actId="20577"/>
        <pc:sldMkLst>
          <pc:docMk/>
          <pc:sldMk cId="2739447227" sldId="300"/>
        </pc:sldMkLst>
      </pc:sldChg>
      <pc:sldChg chg="addSp delSp modSp add mod ord">
        <pc:chgData name="Hugo Khaou" userId="f62992148604c59e" providerId="LiveId" clId="{ABD4DE00-207C-428D-8037-68947B3E594F}" dt="2025-02-27T00:22:15.091" v="6378" actId="1076"/>
        <pc:sldMkLst>
          <pc:docMk/>
          <pc:sldMk cId="4267992658" sldId="301"/>
        </pc:sldMkLst>
      </pc:sldChg>
      <pc:sldChg chg="modSp add mod">
        <pc:chgData name="Hugo Khaou" userId="f62992148604c59e" providerId="LiveId" clId="{ABD4DE00-207C-428D-8037-68947B3E594F}" dt="2025-02-26T14:53:38.274" v="6321" actId="20577"/>
        <pc:sldMkLst>
          <pc:docMk/>
          <pc:sldMk cId="3625639819" sldId="302"/>
        </pc:sldMkLst>
      </pc:sldChg>
      <pc:sldChg chg="addSp delSp modSp add mod">
        <pc:chgData name="Hugo Khaou" userId="f62992148604c59e" providerId="LiveId" clId="{ABD4DE00-207C-428D-8037-68947B3E594F}" dt="2025-03-01T12:55:56.928" v="6452" actId="1076"/>
        <pc:sldMkLst>
          <pc:docMk/>
          <pc:sldMk cId="522110098" sldId="303"/>
        </pc:sldMkLst>
      </pc:sldChg>
      <pc:sldChg chg="addSp delSp modSp add mod">
        <pc:chgData name="Hugo Khaou" userId="f62992148604c59e" providerId="LiveId" clId="{ABD4DE00-207C-428D-8037-68947B3E594F}" dt="2025-03-01T13:03:47.935" v="6511" actId="1076"/>
        <pc:sldMkLst>
          <pc:docMk/>
          <pc:sldMk cId="3693566672" sldId="304"/>
        </pc:sldMkLst>
      </pc:sldChg>
      <pc:sldChg chg="addSp modSp add mod">
        <pc:chgData name="Hugo Khaou" userId="f62992148604c59e" providerId="LiveId" clId="{ABD4DE00-207C-428D-8037-68947B3E594F}" dt="2025-03-01T13:04:07.741" v="6516" actId="14100"/>
        <pc:sldMkLst>
          <pc:docMk/>
          <pc:sldMk cId="837962970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CBC9-57FF-4888-BEA3-57B4DD65BB06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F683-FC30-4ACD-99B3-25EEAD52AC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0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1A959-6390-EB54-1412-105E83B7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EB4C7D-D230-1E1C-105B-60C6A7426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385440-DD01-F402-9D37-79D00E14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F6900-3935-5B23-6A3D-E7683BB7F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775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65D6-6CAE-AB5A-C6A9-E4DEA63FE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BD976-B963-170B-D1DB-54521DF32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9D1B0-4C48-BBE5-8A34-44DD8748F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886D5-A51C-24C8-1689-2C697779D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86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C187B-AD24-DD33-87A8-9551520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351D8-6A39-243B-0627-5B00CC179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7FD04-FB33-57B6-4B07-2F2D5E425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FA3B-F4C7-68BA-398B-D737087AB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75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FC4B5-E6C6-EC51-6BDF-F539C43B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1C0B3-0FD5-1875-E64D-89A2491FF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3F86A-3152-8891-2BBE-F710713A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DA2CB-2272-4AA7-A38F-4FEEB8CE5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64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E629E-F820-1B47-9733-A199745C6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029A1-2BF8-010A-C089-737ADD159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E5BA7B-21C4-B99E-C1F7-B9DFB51E3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7B5DD-5CDF-6BCC-295D-BACFAAE66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67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0F96B-B381-FEEA-3D6D-EA56F269A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EFE3D-B242-9B00-8F5C-5C7E10727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E5268-A57A-9634-391A-319D91D87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D0A7F-AA9C-33DB-E3B3-1668C2459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67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7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97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9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8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1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4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9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8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341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4CBA-6C2F-C075-273C-66FF4833B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267" y="758952"/>
            <a:ext cx="9951529" cy="4041648"/>
          </a:xfrm>
        </p:spPr>
        <p:txBody>
          <a:bodyPr/>
          <a:lstStyle/>
          <a:p>
            <a:r>
              <a:rPr lang="en-US" dirty="0"/>
              <a:t>Tutorial 11: Java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F155D-851A-8FAB-00D3-B456A5C1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23/24</a:t>
            </a:r>
            <a:r>
              <a:rPr lang="en-US" baseline="30000" dirty="0"/>
              <a:t>th</a:t>
            </a:r>
            <a:r>
              <a:rPr lang="en-US" dirty="0"/>
              <a:t> May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90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CF1A6-46FC-2BBC-2252-A580D4BE6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13A3-EBE0-ABBF-23D8-3C0D8CD3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classes - super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D999-B1CE-8875-E79E-2B9ED934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059" y="1691322"/>
            <a:ext cx="5363813" cy="342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Does this compile?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C103-712F-5633-A1F1-3DC4E81B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3034" y="2293663"/>
            <a:ext cx="2822242" cy="39157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A49241-5833-3E8B-B605-10DACB6164B9}"/>
              </a:ext>
            </a:extLst>
          </p:cNvPr>
          <p:cNvSpPr txBox="1">
            <a:spLocks/>
          </p:cNvSpPr>
          <p:nvPr/>
        </p:nvSpPr>
        <p:spPr>
          <a:xfrm>
            <a:off x="4982027" y="2379503"/>
            <a:ext cx="6040779" cy="370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No, super only goes up 1 level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B has only 1 constructor which takes 0 arguments</a:t>
            </a:r>
          </a:p>
        </p:txBody>
      </p:sp>
    </p:spTree>
    <p:extLst>
      <p:ext uri="{BB962C8B-B14F-4D97-AF65-F5344CB8AC3E}">
        <p14:creationId xmlns:p14="http://schemas.microsoft.com/office/powerpoint/2010/main" val="182575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966-FD68-8FD7-AF33-560751B3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ECB6-A0FF-D2E8-86D2-7BB7D4E0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812" y="1828801"/>
            <a:ext cx="5642419" cy="45720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What is the value printed?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6FADF-FAA4-4620-C31B-2BDA10449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2335" y="1883890"/>
            <a:ext cx="2800741" cy="3519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02373-ABD7-6DE0-D842-C818E375B403}"/>
              </a:ext>
            </a:extLst>
          </p:cNvPr>
          <p:cNvSpPr txBox="1"/>
          <p:nvPr/>
        </p:nvSpPr>
        <p:spPr>
          <a:xfrm>
            <a:off x="4214812" y="2423480"/>
            <a:ext cx="4893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SG" dirty="0"/>
              <a:t>Compile-time type (CTT) of a: A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Run-time type (RTT) of a: B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Java starts searching for n from CTT(a)</a:t>
            </a:r>
          </a:p>
          <a:p>
            <a:pPr marL="0" indent="0">
              <a:buNone/>
            </a:pPr>
            <a:r>
              <a:rPr lang="en-SG" dirty="0"/>
              <a:t>Take the n declared in class A </a:t>
            </a:r>
            <a:r>
              <a:rPr lang="en-SG" dirty="0">
                <a:sym typeface="Wingdings" panose="05000000000000000000" pitchFamily="2" charset="2"/>
              </a:rPr>
              <a:t> print 10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Attribute finding is based on CTT only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Method finding uses dynamic binding, which uses a mix of CTT and RTT</a:t>
            </a:r>
          </a:p>
          <a:p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D7C95-99E1-501A-2986-2FB31C579D2D}"/>
              </a:ext>
            </a:extLst>
          </p:cNvPr>
          <p:cNvSpPr/>
          <p:nvPr/>
        </p:nvSpPr>
        <p:spPr>
          <a:xfrm>
            <a:off x="1202335" y="5007770"/>
            <a:ext cx="2662434" cy="3357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CE8DE-C9A7-0F19-1439-39D4EF3ED10A}"/>
              </a:ext>
            </a:extLst>
          </p:cNvPr>
          <p:cNvSpPr/>
          <p:nvPr/>
        </p:nvSpPr>
        <p:spPr>
          <a:xfrm>
            <a:off x="1202335" y="4672014"/>
            <a:ext cx="490734" cy="3357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067AF-5162-9D57-DF76-86841ACB3AC6}"/>
              </a:ext>
            </a:extLst>
          </p:cNvPr>
          <p:cNvSpPr/>
          <p:nvPr/>
        </p:nvSpPr>
        <p:spPr>
          <a:xfrm>
            <a:off x="1202335" y="1889522"/>
            <a:ext cx="2662434" cy="5339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55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8A69-7FAC-0D20-9089-9BFA8D2E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60" y="365760"/>
            <a:ext cx="8208752" cy="1325562"/>
          </a:xfrm>
        </p:spPr>
        <p:txBody>
          <a:bodyPr/>
          <a:lstStyle/>
          <a:p>
            <a:r>
              <a:rPr lang="en-US" dirty="0"/>
              <a:t>Attribute finding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EBD1-15EF-1B4C-37AE-CB497A73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088" y="1828800"/>
            <a:ext cx="6871144" cy="435133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dirty="0"/>
              <a:t>Look for attribute starting from CTT</a:t>
            </a:r>
          </a:p>
          <a:p>
            <a:pPr marL="342900" indent="-342900">
              <a:buAutoNum type="arabicPeriod"/>
            </a:pPr>
            <a:r>
              <a:rPr lang="en-SG" dirty="0"/>
              <a:t>If attribute not found, go to super(CTT)</a:t>
            </a:r>
          </a:p>
          <a:p>
            <a:pPr marL="342900" indent="-342900">
              <a:buAutoNum type="arabicPeriod"/>
            </a:pPr>
            <a:r>
              <a:rPr lang="en-SG" dirty="0"/>
              <a:t>If attribute still not found in any superclass, throw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2B6ED-2018-64AF-2529-C842D292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213" y="561575"/>
            <a:ext cx="2524984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1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738C5-75AA-CE92-6914-2CBC1F0E7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DD07-93E5-BDD2-5D87-E85458D2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60" y="365760"/>
            <a:ext cx="8208752" cy="1325562"/>
          </a:xfrm>
        </p:spPr>
        <p:txBody>
          <a:bodyPr/>
          <a:lstStyle/>
          <a:p>
            <a:r>
              <a:rPr lang="en-US" dirty="0"/>
              <a:t>Attribute finding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D67B-8DF7-66CE-71EE-1ABD6CE8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088" y="1828800"/>
            <a:ext cx="6871144" cy="435133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dirty="0"/>
              <a:t>Look for attribute starting from CTT</a:t>
            </a:r>
          </a:p>
          <a:p>
            <a:pPr marL="342900" indent="-342900">
              <a:buAutoNum type="arabicPeriod"/>
            </a:pPr>
            <a:r>
              <a:rPr lang="en-SG" dirty="0"/>
              <a:t>If attribute not found, go to super(CTT)</a:t>
            </a:r>
          </a:p>
          <a:p>
            <a:pPr marL="342900" indent="-342900">
              <a:buAutoNum type="arabicPeriod"/>
            </a:pPr>
            <a:r>
              <a:rPr lang="en-SG" dirty="0"/>
              <a:t>If attribute still not found in any superclass, throw error</a:t>
            </a:r>
          </a:p>
          <a:p>
            <a:pPr marL="342900" indent="-342900">
              <a:buAutoNum type="arabicPeriod"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b.n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50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836AC-8C87-24A2-16E7-080BB4F1C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574" y="561575"/>
            <a:ext cx="2524984" cy="5734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F01AA0-485D-6CDE-C137-6644391504E4}"/>
              </a:ext>
            </a:extLst>
          </p:cNvPr>
          <p:cNvSpPr/>
          <p:nvPr/>
        </p:nvSpPr>
        <p:spPr>
          <a:xfrm>
            <a:off x="197213" y="5729288"/>
            <a:ext cx="2460262" cy="3357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A40AC-79F8-2B1B-A221-AF988BE53496}"/>
              </a:ext>
            </a:extLst>
          </p:cNvPr>
          <p:cNvSpPr/>
          <p:nvPr/>
        </p:nvSpPr>
        <p:spPr>
          <a:xfrm>
            <a:off x="197213" y="2152651"/>
            <a:ext cx="2460262" cy="3357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DED4-29F6-CE2C-E887-25F63AB2597B}"/>
              </a:ext>
            </a:extLst>
          </p:cNvPr>
          <p:cNvSpPr/>
          <p:nvPr/>
        </p:nvSpPr>
        <p:spPr>
          <a:xfrm>
            <a:off x="257536" y="561575"/>
            <a:ext cx="2460262" cy="5671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637CF-2B6E-27E0-8064-3174AC7E6AB8}"/>
              </a:ext>
            </a:extLst>
          </p:cNvPr>
          <p:cNvSpPr/>
          <p:nvPr/>
        </p:nvSpPr>
        <p:spPr>
          <a:xfrm>
            <a:off x="197213" y="5231606"/>
            <a:ext cx="452868" cy="3357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30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FD0ED-AF76-AB19-1EB5-3EB954B79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E049-AC7F-745E-DB0C-509C579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60" y="365760"/>
            <a:ext cx="8208752" cy="1325562"/>
          </a:xfrm>
        </p:spPr>
        <p:txBody>
          <a:bodyPr/>
          <a:lstStyle/>
          <a:p>
            <a:r>
              <a:rPr lang="en-US" dirty="0"/>
              <a:t>Attribute finding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8C44-FDDF-3D3B-3C2C-8AC3B3DC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088" y="1828800"/>
            <a:ext cx="6871144" cy="435133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dirty="0"/>
              <a:t>Look for attribute starting from CTT</a:t>
            </a:r>
          </a:p>
          <a:p>
            <a:pPr marL="342900" indent="-342900">
              <a:buAutoNum type="arabicPeriod"/>
            </a:pPr>
            <a:r>
              <a:rPr lang="en-SG" dirty="0"/>
              <a:t>If attribute not found, go to super(CTT)</a:t>
            </a:r>
          </a:p>
          <a:p>
            <a:pPr marL="342900" indent="-342900">
              <a:buAutoNum type="arabicPeriod"/>
            </a:pPr>
            <a:r>
              <a:rPr lang="en-SG" dirty="0"/>
              <a:t>If attribute still not found in any superclass, throw error</a:t>
            </a:r>
          </a:p>
          <a:p>
            <a:pPr marL="342900" indent="-342900">
              <a:buAutoNum type="arabicPeriod"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b.n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50</a:t>
            </a:r>
          </a:p>
          <a:p>
            <a:pPr marL="0" indent="0">
              <a:buNone/>
            </a:pPr>
            <a:r>
              <a:rPr lang="en-SG" dirty="0" err="1">
                <a:sym typeface="Wingdings" panose="05000000000000000000" pitchFamily="2" charset="2"/>
              </a:rPr>
              <a:t>c.n</a:t>
            </a:r>
            <a:r>
              <a:rPr lang="en-SG" dirty="0">
                <a:sym typeface="Wingdings" panose="05000000000000000000" pitchFamily="2" charset="2"/>
              </a:rPr>
              <a:t>  20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7C340-0B16-31AF-348F-AC83E707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574" y="561575"/>
            <a:ext cx="2524984" cy="5734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6D236-1652-4A5D-7488-72855A10579E}"/>
              </a:ext>
            </a:extLst>
          </p:cNvPr>
          <p:cNvSpPr/>
          <p:nvPr/>
        </p:nvSpPr>
        <p:spPr>
          <a:xfrm>
            <a:off x="229574" y="5960669"/>
            <a:ext cx="2460262" cy="3357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25079-AB51-E3C7-54A3-908A37F11D4F}"/>
              </a:ext>
            </a:extLst>
          </p:cNvPr>
          <p:cNvSpPr/>
          <p:nvPr/>
        </p:nvSpPr>
        <p:spPr>
          <a:xfrm>
            <a:off x="110511" y="3629025"/>
            <a:ext cx="2460262" cy="5433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C4EC9-1D99-B865-300A-5D0C09560B08}"/>
              </a:ext>
            </a:extLst>
          </p:cNvPr>
          <p:cNvSpPr/>
          <p:nvPr/>
        </p:nvSpPr>
        <p:spPr>
          <a:xfrm>
            <a:off x="229574" y="5438775"/>
            <a:ext cx="452868" cy="3357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02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8DF3-6CED-BF77-C612-D5B1E6A7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2B4B-B7E4-85BD-929B-A8C84EB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Method signature:</a:t>
            </a:r>
          </a:p>
          <a:p>
            <a:pPr marL="0" indent="0">
              <a:buNone/>
            </a:pPr>
            <a:r>
              <a:rPr lang="en-SG" dirty="0"/>
              <a:t>name</a:t>
            </a:r>
          </a:p>
          <a:p>
            <a:pPr marL="0" indent="0">
              <a:buNone/>
            </a:pPr>
            <a:r>
              <a:rPr lang="en-SG" dirty="0"/>
              <a:t>number of parameters</a:t>
            </a:r>
          </a:p>
          <a:p>
            <a:pPr marL="0" indent="0">
              <a:buNone/>
            </a:pPr>
            <a:r>
              <a:rPr lang="en-SG" dirty="0"/>
              <a:t>types of parameters</a:t>
            </a:r>
          </a:p>
          <a:p>
            <a:pPr marL="0" indent="0">
              <a:buNone/>
            </a:pPr>
            <a:r>
              <a:rPr lang="en-SG" dirty="0"/>
              <a:t>order of parameters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Can have methods with same name, as long as method signature is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0F141-B50B-F1F9-3CD3-5D1CBA8B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828800"/>
            <a:ext cx="503942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1B3C-6CC2-FC67-E4C4-A1789B13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C88A-73A8-D2D9-773E-813A996B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84296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Which method should be run?</a:t>
            </a:r>
          </a:p>
          <a:p>
            <a:pPr marL="0" indent="0">
              <a:buNone/>
            </a:pPr>
            <a:r>
              <a:rPr lang="en-SG" dirty="0"/>
              <a:t>Hierarchy: S &lt;: T &lt;: U (&lt;: means “is a subtype of”)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68F1-8F8F-1BCC-1EE9-F813FCF2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431" y="1691322"/>
            <a:ext cx="2419688" cy="36390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375ACC-571B-920E-BBED-41E326F59B76}"/>
              </a:ext>
            </a:extLst>
          </p:cNvPr>
          <p:cNvSpPr txBox="1">
            <a:spLocks/>
          </p:cNvSpPr>
          <p:nvPr/>
        </p:nvSpPr>
        <p:spPr>
          <a:xfrm>
            <a:off x="1261872" y="3007518"/>
            <a:ext cx="6367653" cy="3484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Compile-time step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Step 1: Get all accessible methods of object s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foo(T), foo(S), foo(U)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Step 2: Filter all compatible methods for input s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Step 3: Record method descriptor of most specific method for input s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void foo(S)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Method descriptor: method signature + return type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4C0E6-1AFB-F89E-0474-4DF5F09D6C53}"/>
              </a:ext>
            </a:extLst>
          </p:cNvPr>
          <p:cNvSpPr/>
          <p:nvPr/>
        </p:nvSpPr>
        <p:spPr>
          <a:xfrm>
            <a:off x="8229431" y="4393406"/>
            <a:ext cx="278775" cy="3357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EF7B-A066-DD3A-26C7-434E7925111F}"/>
              </a:ext>
            </a:extLst>
          </p:cNvPr>
          <p:cNvSpPr/>
          <p:nvPr/>
        </p:nvSpPr>
        <p:spPr>
          <a:xfrm>
            <a:off x="8674893" y="1931193"/>
            <a:ext cx="1905001" cy="19478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684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E0C35-C077-89DE-9306-2A2DDF68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62B7-2791-C79F-B604-3F921E00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2020-B78B-87B0-AD0F-C43EBB2F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124891" cy="4521994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en-SG" dirty="0"/>
              <a:t>Method descriptor: void foo(S)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Run-time step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Step 4: Start from RTT of object, find the first matching method descriptor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class S: no match, class T: match!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void T::foo(S) is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9A13A-C0AA-E794-78CF-78D35C31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431" y="1691322"/>
            <a:ext cx="2419688" cy="36390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F9A60A-D151-FE05-6FFB-9311A43D2B45}"/>
              </a:ext>
            </a:extLst>
          </p:cNvPr>
          <p:cNvSpPr txBox="1">
            <a:spLocks/>
          </p:cNvSpPr>
          <p:nvPr/>
        </p:nvSpPr>
        <p:spPr>
          <a:xfrm>
            <a:off x="1261872" y="3007518"/>
            <a:ext cx="8595360" cy="3484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20713-EA4B-0B02-D687-13A63EF3DB97}"/>
              </a:ext>
            </a:extLst>
          </p:cNvPr>
          <p:cNvSpPr/>
          <p:nvPr/>
        </p:nvSpPr>
        <p:spPr>
          <a:xfrm>
            <a:off x="9378553" y="4414122"/>
            <a:ext cx="478679" cy="3357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442A9-C342-7D98-7955-1B285F0797AD}"/>
              </a:ext>
            </a:extLst>
          </p:cNvPr>
          <p:cNvSpPr/>
          <p:nvPr/>
        </p:nvSpPr>
        <p:spPr>
          <a:xfrm>
            <a:off x="8623819" y="2762169"/>
            <a:ext cx="1988146" cy="3357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86C80-706B-9AAD-FF79-853D6349D159}"/>
              </a:ext>
            </a:extLst>
          </p:cNvPr>
          <p:cNvSpPr/>
          <p:nvPr/>
        </p:nvSpPr>
        <p:spPr>
          <a:xfrm>
            <a:off x="8660973" y="3583463"/>
            <a:ext cx="1988146" cy="335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82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72DBC-4327-F374-5858-6CBA647B3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D310-2A07-2826-8453-7B92790E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5CFB-E274-92CE-324C-46BA6E38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124891" cy="4521994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en-SG" dirty="0"/>
              <a:t>Compile-time step: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SG" dirty="0"/>
              <a:t>Get all accessible methods of u</a:t>
            </a:r>
            <a:br>
              <a:rPr lang="en-SG" dirty="0"/>
            </a:br>
            <a:r>
              <a:rPr lang="en-SG" dirty="0">
                <a:solidFill>
                  <a:srgbClr val="FFFF00"/>
                </a:solidFill>
              </a:rPr>
              <a:t>foo(T), foo(S), foo(int)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SG" dirty="0"/>
              <a:t>Filter compatible methods for input s</a:t>
            </a:r>
            <a:br>
              <a:rPr lang="en-SG" dirty="0"/>
            </a:br>
            <a:r>
              <a:rPr lang="en-SG" dirty="0">
                <a:solidFill>
                  <a:srgbClr val="00B0F0"/>
                </a:solidFill>
              </a:rPr>
              <a:t>foo(T), foo(S)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SG" dirty="0"/>
              <a:t>Record most specific method descriptor for input s</a:t>
            </a:r>
            <a:br>
              <a:rPr lang="en-SG" dirty="0"/>
            </a:br>
            <a:r>
              <a:rPr lang="en-SG" dirty="0"/>
              <a:t>void foo(S)</a:t>
            </a:r>
          </a:p>
          <a:p>
            <a:pPr marL="0" indent="0">
              <a:buNone/>
            </a:pPr>
            <a:r>
              <a:rPr lang="en-SG" dirty="0"/>
              <a:t>Run-time step:</a:t>
            </a:r>
          </a:p>
          <a:p>
            <a:pPr marL="0" indent="0">
              <a:buNone/>
            </a:pPr>
            <a:r>
              <a:rPr lang="en-SG" dirty="0"/>
              <a:t>4. Start from RTT(u) = T, find matching method descriptor</a:t>
            </a:r>
          </a:p>
          <a:p>
            <a:pPr marL="0" indent="0">
              <a:buNone/>
            </a:pPr>
            <a:r>
              <a:rPr lang="en-SG" dirty="0">
                <a:highlight>
                  <a:srgbClr val="FF0000"/>
                </a:highlight>
              </a:rPr>
              <a:t>void T::foo(S)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SG" dirty="0"/>
          </a:p>
          <a:p>
            <a:pPr marL="342900" indent="-342900">
              <a:buFont typeface="Arial" pitchFamily="34" charset="0"/>
              <a:buAutoNum type="arabicPeriod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B2F4C-356B-E28A-A8A4-CC344367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6719" y="1691321"/>
            <a:ext cx="2557015" cy="40300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329A3-0F58-A3B9-0BB0-8DA99F74569D}"/>
              </a:ext>
            </a:extLst>
          </p:cNvPr>
          <p:cNvSpPr txBox="1">
            <a:spLocks/>
          </p:cNvSpPr>
          <p:nvPr/>
        </p:nvSpPr>
        <p:spPr>
          <a:xfrm>
            <a:off x="1261872" y="3007518"/>
            <a:ext cx="8595360" cy="3484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FDC925-F2B3-0424-5755-8504808BED8C}"/>
              </a:ext>
            </a:extLst>
          </p:cNvPr>
          <p:cNvSpPr/>
          <p:nvPr/>
        </p:nvSpPr>
        <p:spPr>
          <a:xfrm>
            <a:off x="8006347" y="4531993"/>
            <a:ext cx="278775" cy="3357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EE4DB-9DDE-C140-EC00-0A228E101E5A}"/>
              </a:ext>
            </a:extLst>
          </p:cNvPr>
          <p:cNvSpPr/>
          <p:nvPr/>
        </p:nvSpPr>
        <p:spPr>
          <a:xfrm>
            <a:off x="8486775" y="1878805"/>
            <a:ext cx="2031466" cy="10263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13746-AD54-4182-8C37-71CD17FD71BB}"/>
              </a:ext>
            </a:extLst>
          </p:cNvPr>
          <p:cNvSpPr/>
          <p:nvPr/>
        </p:nvSpPr>
        <p:spPr>
          <a:xfrm>
            <a:off x="8019421" y="4867750"/>
            <a:ext cx="278775" cy="3357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FDB1F-5641-D3E7-083A-3A51A86E7968}"/>
              </a:ext>
            </a:extLst>
          </p:cNvPr>
          <p:cNvSpPr/>
          <p:nvPr/>
        </p:nvSpPr>
        <p:spPr>
          <a:xfrm>
            <a:off x="9429751" y="1944764"/>
            <a:ext cx="427482" cy="5698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9C294-DBBE-B2D9-9D3E-EEF2D15F264C}"/>
              </a:ext>
            </a:extLst>
          </p:cNvPr>
          <p:cNvSpPr/>
          <p:nvPr/>
        </p:nvSpPr>
        <p:spPr>
          <a:xfrm>
            <a:off x="9133847" y="4582000"/>
            <a:ext cx="445922" cy="335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DAFD4-5DB4-B975-B7D5-092E93F5233F}"/>
              </a:ext>
            </a:extLst>
          </p:cNvPr>
          <p:cNvSpPr/>
          <p:nvPr/>
        </p:nvSpPr>
        <p:spPr>
          <a:xfrm>
            <a:off x="8476238" y="3261121"/>
            <a:ext cx="1475006" cy="335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0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82C56-BEDA-5CBB-BDC4-E17A3F68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5C76-46A9-0634-5C5D-538DDBCC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B93AE-160F-B8CC-1529-DCBA2CE6111D}"/>
              </a:ext>
            </a:extLst>
          </p:cNvPr>
          <p:cNvSpPr txBox="1"/>
          <p:nvPr/>
        </p:nvSpPr>
        <p:spPr>
          <a:xfrm>
            <a:off x="1261872" y="1923112"/>
            <a:ext cx="654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Converting letters into alphabet index</a:t>
            </a:r>
          </a:p>
          <a:p>
            <a:pPr marL="342900" indent="-342900">
              <a:buAutoNum type="arabicPeriod"/>
            </a:pPr>
            <a:r>
              <a:rPr lang="en-US" dirty="0"/>
              <a:t>Converting remainder into checksum using list specified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02C9B-3B8A-D487-B694-D9E2FF0BE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9049" y="2846442"/>
            <a:ext cx="6396345" cy="35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287-DB37-34A2-ADD3-BED317E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0CB5-9CDA-21BD-7F66-CE65E2B6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Java is statically typed</a:t>
            </a:r>
          </a:p>
          <a:p>
            <a:pPr lvl="1"/>
            <a:r>
              <a:rPr lang="en-SG" dirty="0"/>
              <a:t>Variables cannot change type once declared</a:t>
            </a:r>
          </a:p>
          <a:p>
            <a:pPr lvl="1"/>
            <a:r>
              <a:rPr lang="en-SG" dirty="0"/>
              <a:t>Compiler can raise errors before code is run</a:t>
            </a:r>
          </a:p>
          <a:p>
            <a:r>
              <a:rPr lang="en-SG" dirty="0"/>
              <a:t>Strongly typed</a:t>
            </a:r>
          </a:p>
          <a:p>
            <a:pPr lvl="1"/>
            <a:r>
              <a:rPr lang="en-SG" dirty="0"/>
              <a:t>Type of a value does not change in unexpected ways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ACF58C-D391-39EB-0D74-500C3692D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31283"/>
              </p:ext>
            </p:extLst>
          </p:nvPr>
        </p:nvGraphicFramePr>
        <p:xfrm>
          <a:off x="1495552" y="5067617"/>
          <a:ext cx="8127999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24989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49132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305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4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1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Javascript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0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586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366F5-68F2-F742-4C73-5243A0F7D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2612-6F06-7FFC-A8C4-FA6EA859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412909"/>
            <a:ext cx="9692640" cy="1325562"/>
          </a:xfrm>
        </p:spPr>
        <p:txBody>
          <a:bodyPr/>
          <a:lstStyle/>
          <a:p>
            <a:r>
              <a:rPr lang="en-US" dirty="0"/>
              <a:t>Q1: Answer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585C1-D8F3-6AB0-AC74-F89B5C2D6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34" y="912653"/>
            <a:ext cx="6035154" cy="59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24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6BC-3663-9175-E838-1EA8705F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DD6E-387C-7D5F-FA00-2427CF18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No instance needed to call static methods, call using the class name</a:t>
            </a:r>
          </a:p>
          <a:p>
            <a:pPr marL="0" indent="0">
              <a:buNone/>
            </a:pPr>
            <a:r>
              <a:rPr lang="en-SG" dirty="0"/>
              <a:t>[</a:t>
            </a:r>
            <a:r>
              <a:rPr lang="en-SG" dirty="0" err="1"/>
              <a:t>ClassName</a:t>
            </a:r>
            <a:r>
              <a:rPr lang="en-SG" dirty="0"/>
              <a:t>].</a:t>
            </a:r>
            <a:r>
              <a:rPr lang="en-SG" dirty="0" err="1"/>
              <a:t>staticMethod</a:t>
            </a:r>
            <a:r>
              <a:rPr lang="en-SG" dirty="0"/>
              <a:t>( );</a:t>
            </a:r>
          </a:p>
          <a:p>
            <a:pPr marL="0" indent="0">
              <a:buNone/>
            </a:pPr>
            <a:r>
              <a:rPr lang="en-SG" dirty="0"/>
              <a:t>Static methods cannot access non-static fields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Static fields: 1 copy shared by all objects in the</a:t>
            </a:r>
            <a:br>
              <a:rPr lang="en-SG" dirty="0"/>
            </a:br>
            <a:r>
              <a:rPr lang="en-SG" dirty="0"/>
              <a:t>class</a:t>
            </a:r>
          </a:p>
          <a:p>
            <a:pPr marL="0" indent="0">
              <a:buNone/>
            </a:pPr>
            <a:r>
              <a:rPr lang="en-SG" dirty="0"/>
              <a:t>A a1 = new A( );</a:t>
            </a:r>
          </a:p>
          <a:p>
            <a:pPr marL="0" indent="0">
              <a:buNone/>
            </a:pPr>
            <a:r>
              <a:rPr lang="en-SG" dirty="0" err="1"/>
              <a:t>A.getX</a:t>
            </a:r>
            <a:r>
              <a:rPr lang="en-SG" dirty="0"/>
              <a:t>( ) </a:t>
            </a:r>
            <a:r>
              <a:rPr lang="en-SG" dirty="0">
                <a:sym typeface="Wingdings" panose="05000000000000000000" pitchFamily="2" charset="2"/>
              </a:rPr>
              <a:t> 1</a:t>
            </a:r>
          </a:p>
          <a:p>
            <a:pPr marL="0" indent="0">
              <a:buNone/>
            </a:pPr>
            <a:r>
              <a:rPr lang="en-SG" dirty="0">
                <a:sym typeface="Wingdings" panose="05000000000000000000" pitchFamily="2" charset="2"/>
              </a:rPr>
              <a:t>A a2 = new A( );</a:t>
            </a:r>
          </a:p>
          <a:p>
            <a:pPr marL="0" indent="0">
              <a:buNone/>
            </a:pPr>
            <a:r>
              <a:rPr lang="en-SG" dirty="0" err="1">
                <a:sym typeface="Wingdings" panose="05000000000000000000" pitchFamily="2" charset="2"/>
              </a:rPr>
              <a:t>A.getX</a:t>
            </a:r>
            <a:r>
              <a:rPr lang="en-SG" dirty="0">
                <a:sym typeface="Wingdings" panose="05000000000000000000" pitchFamily="2" charset="2"/>
              </a:rPr>
              <a:t>( )  2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9845E-AA16-AF7B-6F54-83D36EA4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49" y="2645295"/>
            <a:ext cx="466790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1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E9F1D-F41A-DE05-9135-051F6E70D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5C445B-9B39-3215-BA13-090DC8DE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99" y="0"/>
            <a:ext cx="4705401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FE4E9DA-F73D-4BCB-C6A7-9AB4DF0C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9" y="465773"/>
            <a:ext cx="9692640" cy="1325562"/>
          </a:xfrm>
        </p:spPr>
        <p:txBody>
          <a:bodyPr/>
          <a:lstStyle/>
          <a:p>
            <a:r>
              <a:rPr lang="en-SG" dirty="0"/>
              <a:t>Q2: Question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9C976-095E-E1D6-1AD8-CFBB49DB559B}"/>
              </a:ext>
            </a:extLst>
          </p:cNvPr>
          <p:cNvSpPr txBox="1"/>
          <p:nvPr/>
        </p:nvSpPr>
        <p:spPr>
          <a:xfrm>
            <a:off x="368903" y="1980262"/>
            <a:ext cx="445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Components of Tower of Hanoi game</a:t>
            </a:r>
          </a:p>
          <a:p>
            <a:pPr marL="342900" indent="-342900">
              <a:buAutoNum type="arabicPeriod"/>
            </a:pPr>
            <a:r>
              <a:rPr lang="en-US" dirty="0"/>
              <a:t>Process of the game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38F216-688D-5BA9-09A1-1934D8A0D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3463847"/>
            <a:ext cx="7008019" cy="4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7F2AB-98CA-5A0D-C304-7FADB65EF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4637-B286-178E-7F99-CA2BC733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99" y="0"/>
            <a:ext cx="4705401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12030E6-9C88-6C57-2E4C-5B09B211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9" y="465773"/>
            <a:ext cx="9692640" cy="1325562"/>
          </a:xfrm>
        </p:spPr>
        <p:txBody>
          <a:bodyPr/>
          <a:lstStyle/>
          <a:p>
            <a:r>
              <a:rPr lang="en-SG" dirty="0"/>
              <a:t>Q2(a): Answer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3B1E4-B2CF-344F-262D-599E55DA75DE}"/>
              </a:ext>
            </a:extLst>
          </p:cNvPr>
          <p:cNvSpPr txBox="1"/>
          <p:nvPr/>
        </p:nvSpPr>
        <p:spPr>
          <a:xfrm>
            <a:off x="368903" y="1980262"/>
            <a:ext cx="5141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Disc  int</a:t>
            </a:r>
          </a:p>
          <a:p>
            <a:r>
              <a:rPr lang="en-US" dirty="0" err="1">
                <a:sym typeface="Wingdings" panose="05000000000000000000" pitchFamily="2" charset="2"/>
              </a:rPr>
              <a:t>makeMoves</a:t>
            </a:r>
            <a:r>
              <a:rPr lang="en-US" dirty="0">
                <a:sym typeface="Wingdings" panose="05000000000000000000" pitchFamily="2" charset="2"/>
              </a:rPr>
              <a:t>  recursive calls to move nth disc</a:t>
            </a:r>
          </a:p>
        </p:txBody>
      </p:sp>
    </p:spTree>
    <p:extLst>
      <p:ext uri="{BB962C8B-B14F-4D97-AF65-F5344CB8AC3E}">
        <p14:creationId xmlns:p14="http://schemas.microsoft.com/office/powerpoint/2010/main" val="1934431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5241F-2D56-CB7E-C401-4580E450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44D518-1AE4-03FB-39E3-DFB4DDE8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99" y="0"/>
            <a:ext cx="4705401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0C72179-F0DA-2B6B-28C1-F2AF3B8D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9" y="465773"/>
            <a:ext cx="9692640" cy="1325562"/>
          </a:xfrm>
        </p:spPr>
        <p:txBody>
          <a:bodyPr/>
          <a:lstStyle/>
          <a:p>
            <a:r>
              <a:rPr lang="en-SG" dirty="0"/>
              <a:t>Q2(b): 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D0844-6B2E-97F2-C46A-2BCAF0DC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6224"/>
            <a:ext cx="6307931" cy="49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180C-0A36-8931-46AD-411366639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DE0503-5862-DE0B-F185-B332E04B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99" y="0"/>
            <a:ext cx="4705401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45051C1-9F9E-B87C-8AB5-D3C1F948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9" y="465773"/>
            <a:ext cx="9692640" cy="1325562"/>
          </a:xfrm>
        </p:spPr>
        <p:txBody>
          <a:bodyPr/>
          <a:lstStyle/>
          <a:p>
            <a:r>
              <a:rPr lang="en-SG" dirty="0"/>
              <a:t>Q2(c): 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2F97B-E78D-4B16-462B-3D961929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94428"/>
            <a:ext cx="6307931" cy="18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4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4C3E-E285-2F7D-09D8-1AFDBA52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BFS/DFS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9BBB-A780-4219-68F4-519792706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93081"/>
            <a:ext cx="3252978" cy="4387056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2 ways of traversing a graph</a:t>
            </a:r>
          </a:p>
          <a:p>
            <a:pPr marL="0" indent="0">
              <a:buNone/>
            </a:pPr>
            <a:r>
              <a:rPr lang="en-SG" dirty="0"/>
              <a:t>Breadth-first search: visit nodes by layer/distance from source node</a:t>
            </a:r>
          </a:p>
          <a:p>
            <a:pPr marL="0" indent="0">
              <a:buNone/>
            </a:pPr>
            <a:r>
              <a:rPr lang="en-SG" dirty="0"/>
              <a:t>Implemented with a queue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Depth-first search: visit a subtree completely first</a:t>
            </a:r>
          </a:p>
          <a:p>
            <a:pPr marL="0" indent="0">
              <a:buNone/>
            </a:pPr>
            <a:r>
              <a:rPr lang="en-SG" dirty="0"/>
              <a:t>Implemented with stack / recursion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6B6A9-9891-8950-43C9-2FB1D386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0" y="1970217"/>
            <a:ext cx="7513670" cy="30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A2A-77D1-8355-8FCC-38C6F1F6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7F16-295D-E049-701E-363599BA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Structure of BFS:</a:t>
            </a:r>
          </a:p>
          <a:p>
            <a:pPr marL="0" indent="0">
              <a:buNone/>
            </a:pPr>
            <a:r>
              <a:rPr lang="en-SG" dirty="0"/>
              <a:t>queue with root node</a:t>
            </a:r>
          </a:p>
          <a:p>
            <a:pPr marL="0" indent="0">
              <a:buNone/>
            </a:pPr>
            <a:r>
              <a:rPr lang="en-SG" dirty="0"/>
              <a:t>while loop checking queue length</a:t>
            </a:r>
          </a:p>
          <a:p>
            <a:pPr marL="0" indent="0">
              <a:buNone/>
            </a:pPr>
            <a:r>
              <a:rPr lang="en-SG" dirty="0"/>
              <a:t>dequeue oldest node</a:t>
            </a:r>
          </a:p>
          <a:p>
            <a:pPr marL="0" indent="0">
              <a:buNone/>
            </a:pPr>
            <a:r>
              <a:rPr lang="en-SG" dirty="0"/>
              <a:t>enqueue all its children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Applications of BFS:</a:t>
            </a:r>
          </a:p>
          <a:p>
            <a:pPr marL="0" indent="0">
              <a:buNone/>
            </a:pPr>
            <a:r>
              <a:rPr lang="en-SG" dirty="0"/>
              <a:t>Finding shortest path</a:t>
            </a:r>
          </a:p>
          <a:p>
            <a:pPr marL="0" indent="0">
              <a:buNone/>
            </a:pPr>
            <a:r>
              <a:rPr lang="en-SG" dirty="0"/>
              <a:t>Counting components in a disconnected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18B7D-846D-1F1B-5BE3-4762D6C7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449" y="1691322"/>
            <a:ext cx="4546527" cy="173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99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98E6-A56F-9538-6E2F-1758A6E7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9E6B-7343-A6E2-BF8F-BD68F66A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Structure of DFS:</a:t>
            </a:r>
          </a:p>
          <a:p>
            <a:pPr marL="0" indent="0">
              <a:buNone/>
            </a:pPr>
            <a:r>
              <a:rPr lang="en-SG" dirty="0"/>
              <a:t>If there is no node, return None</a:t>
            </a:r>
          </a:p>
          <a:p>
            <a:pPr marL="0" indent="0">
              <a:buNone/>
            </a:pPr>
            <a:r>
              <a:rPr lang="en-SG" dirty="0"/>
              <a:t>Else, recursively search all its children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Applications of DFS:</a:t>
            </a:r>
          </a:p>
          <a:p>
            <a:pPr marL="0" indent="0">
              <a:buNone/>
            </a:pPr>
            <a:r>
              <a:rPr lang="en-SG" dirty="0"/>
              <a:t>Topological sort</a:t>
            </a:r>
          </a:p>
          <a:p>
            <a:pPr marL="0" indent="0">
              <a:buNone/>
            </a:pPr>
            <a:r>
              <a:rPr lang="en-SG" dirty="0"/>
              <a:t>Counting strongly connected components</a:t>
            </a:r>
          </a:p>
          <a:p>
            <a:pPr marL="0" indent="0">
              <a:buNone/>
            </a:pPr>
            <a:r>
              <a:rPr lang="en-SG" dirty="0"/>
              <a:t>Pre/in/post order traversal</a:t>
            </a:r>
          </a:p>
          <a:p>
            <a:pPr marL="0" indent="0">
              <a:buNone/>
            </a:pPr>
            <a:r>
              <a:rPr lang="en-SG" dirty="0"/>
              <a:t>Problems that require backtracking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33A40-FDB9-0DE3-A9FC-7BEAFA7D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26" y="1828800"/>
            <a:ext cx="421970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50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607D-BA85-56DC-2EF5-DA489F11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Extra Question 1: Count islands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7D14-BCC7-02C2-2D98-8B79B1C2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Count the number of islands on a map</a:t>
            </a:r>
          </a:p>
          <a:p>
            <a:pPr marL="0" indent="0">
              <a:buNone/>
            </a:pPr>
            <a:r>
              <a:rPr lang="en-SG" dirty="0"/>
              <a:t>Each island is an orthogonally connected group of land cells (X)</a:t>
            </a:r>
          </a:p>
          <a:p>
            <a:pPr marL="0" indent="0">
              <a:buNone/>
            </a:pPr>
            <a:r>
              <a:rPr lang="en-SG" dirty="0"/>
              <a:t>Water cells are O</a:t>
            </a:r>
          </a:p>
          <a:p>
            <a:pPr marL="0" indent="0">
              <a:buNone/>
            </a:pPr>
            <a:r>
              <a:rPr lang="en-S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[[X, X, X, O, X],</a:t>
            </a:r>
          </a:p>
          <a:p>
            <a:pPr marL="0" indent="0">
              <a:buNone/>
            </a:pPr>
            <a:r>
              <a:rPr lang="en-S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[O, O, O, X, X],</a:t>
            </a:r>
          </a:p>
          <a:p>
            <a:pPr marL="0" indent="0">
              <a:buNone/>
            </a:pPr>
            <a:r>
              <a:rPr lang="en-S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[O, O, O, O, O],</a:t>
            </a:r>
          </a:p>
          <a:p>
            <a:pPr marL="0" indent="0">
              <a:buNone/>
            </a:pPr>
            <a:r>
              <a:rPr lang="en-S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[X, X, X, X, O]]</a:t>
            </a:r>
          </a:p>
          <a:p>
            <a:pPr marL="0" indent="0">
              <a:buNone/>
            </a:pPr>
            <a:r>
              <a:rPr lang="en-SG" dirty="0">
                <a:ea typeface="Cascadia Code" panose="020B0609020000020004" pitchFamily="49" charset="0"/>
                <a:cs typeface="Cascadia Code" panose="020B0609020000020004" pitchFamily="49" charset="0"/>
              </a:rPr>
              <a:t>3 islands</a:t>
            </a:r>
          </a:p>
        </p:txBody>
      </p:sp>
    </p:spTree>
    <p:extLst>
      <p:ext uri="{BB962C8B-B14F-4D97-AF65-F5344CB8AC3E}">
        <p14:creationId xmlns:p14="http://schemas.microsoft.com/office/powerpoint/2010/main" val="82459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F774-7F06-5B62-4825-DB7DFE72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7298-41C4-3058-41DF-53006F92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Variables must be declared with a type</a:t>
            </a:r>
          </a:p>
          <a:p>
            <a:pPr marL="0" indent="0">
              <a:buNone/>
            </a:pPr>
            <a:r>
              <a:rPr lang="en-SG" dirty="0"/>
              <a:t>After that, it will only accept that type or its subclasses</a:t>
            </a:r>
          </a:p>
          <a:p>
            <a:pPr marL="0" indent="0">
              <a:buNone/>
            </a:pPr>
            <a:r>
              <a:rPr lang="en-SG" dirty="0"/>
              <a:t>Some types can take additional type parameters (e.g. </a:t>
            </a:r>
            <a:r>
              <a:rPr lang="en-SG" dirty="0" err="1"/>
              <a:t>ArrayList</a:t>
            </a:r>
            <a:r>
              <a:rPr lang="en-SG" dirty="0"/>
              <a:t>&lt;Integer&gt;)</a:t>
            </a:r>
          </a:p>
          <a:p>
            <a:pPr marL="0" indent="0">
              <a:buNone/>
            </a:pPr>
            <a:r>
              <a:rPr lang="en-SG" dirty="0"/>
              <a:t>Missing type parameters: allowed for backward compatibility, but compiler gives warning (‘</a:t>
            </a:r>
            <a:r>
              <a:rPr lang="en-SG" dirty="0" err="1"/>
              <a:t>rawtypes</a:t>
            </a:r>
            <a:r>
              <a:rPr lang="en-SG" dirty="0"/>
              <a:t>’)</a:t>
            </a:r>
          </a:p>
          <a:p>
            <a:pPr marL="0" indent="0">
              <a:buNone/>
            </a:pPr>
            <a:r>
              <a:rPr lang="en-SG" dirty="0"/>
              <a:t>Good practice to include, not enforced in CS1010X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9122E-22E0-1E06-2A31-245ABA08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18" y="3632992"/>
            <a:ext cx="2796023" cy="30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38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C747-1FC7-16A8-374B-F7646AC2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 1: 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9997-D520-DE01-10B5-C90258DE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Islands are surrounded by O, or the edge of the map</a:t>
            </a:r>
          </a:p>
          <a:p>
            <a:pPr marL="0" indent="0">
              <a:buNone/>
            </a:pPr>
            <a:r>
              <a:rPr lang="en-SG" dirty="0"/>
              <a:t>After we find an island, we should mark all the adjacent land cells to avoid double-counting</a:t>
            </a:r>
          </a:p>
          <a:p>
            <a:pPr marL="0" indent="0">
              <a:buNone/>
            </a:pPr>
            <a:r>
              <a:rPr lang="en-SG" dirty="0"/>
              <a:t>Also need to check every cell for islands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Use for loop to iterate through all cells</a:t>
            </a:r>
          </a:p>
          <a:p>
            <a:pPr marL="0" indent="0">
              <a:buNone/>
            </a:pPr>
            <a:r>
              <a:rPr lang="en-SG" dirty="0"/>
              <a:t>Unvisited land cell </a:t>
            </a:r>
            <a:r>
              <a:rPr lang="en-SG" dirty="0">
                <a:sym typeface="Wingdings" panose="05000000000000000000" pitchFamily="2" charset="2"/>
              </a:rPr>
              <a:t> use BFS to explore all adjacent land cells</a:t>
            </a:r>
          </a:p>
          <a:p>
            <a:pPr marL="0" indent="0">
              <a:buNone/>
            </a:pPr>
            <a:r>
              <a:rPr lang="en-SG" dirty="0">
                <a:sym typeface="Wingdings" panose="05000000000000000000" pitchFamily="2" charset="2"/>
              </a:rPr>
              <a:t>Keep track of cells we have visited (new 2D array / mark on original array)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493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F444C-D130-E267-8322-95A83588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9D1B-6931-F234-460A-EA04ADA9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 1: Answer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D1648D-B842-69F5-776E-5477BCF0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CA125-B2AB-94BD-640F-6BA57AAF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38" y="1828800"/>
            <a:ext cx="813548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84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F4D9-668E-D49F-2435-FC8715E7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04D80-E576-D8B5-40CE-21C586569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Good luck for PE and finals!</a:t>
            </a:r>
          </a:p>
        </p:txBody>
      </p:sp>
    </p:spTree>
    <p:extLst>
      <p:ext uri="{BB962C8B-B14F-4D97-AF65-F5344CB8AC3E}">
        <p14:creationId xmlns:p14="http://schemas.microsoft.com/office/powerpoint/2010/main" val="194201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384FE-5B9A-D921-E1CF-CAE26912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6102-C54C-1D27-E5D4-D77DC1C8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753F-9AA5-61BB-52D8-A20A777A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35781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All classes, variables and methods must have an access modifier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39906-071C-EAA9-7138-38F3D74F3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50530"/>
              </p:ext>
            </p:extLst>
          </p:nvPr>
        </p:nvGraphicFramePr>
        <p:xfrm>
          <a:off x="700088" y="2501900"/>
          <a:ext cx="1068705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7637">
                  <a:extLst>
                    <a:ext uri="{9D8B030D-6E8A-4147-A177-3AD203B41FA5}">
                      <a16:colId xmlns:a16="http://schemas.microsoft.com/office/drawing/2014/main" val="3526301190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339283906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1714040115"/>
                    </a:ext>
                  </a:extLst>
                </a:gridCol>
                <a:gridCol w="1693069">
                  <a:extLst>
                    <a:ext uri="{9D8B030D-6E8A-4147-A177-3AD203B41FA5}">
                      <a16:colId xmlns:a16="http://schemas.microsoft.com/office/drawing/2014/main" val="1690227019"/>
                    </a:ext>
                  </a:extLst>
                </a:gridCol>
                <a:gridCol w="1750219">
                  <a:extLst>
                    <a:ext uri="{9D8B030D-6E8A-4147-A177-3AD203B41FA5}">
                      <a16:colId xmlns:a16="http://schemas.microsoft.com/office/drawing/2014/main" val="3770811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9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4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Different package 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0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Different package non-subclass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801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14835-86D6-7211-7CDE-A44225A43259}"/>
              </a:ext>
            </a:extLst>
          </p:cNvPr>
          <p:cNvSpPr txBox="1">
            <a:spLocks/>
          </p:cNvSpPr>
          <p:nvPr/>
        </p:nvSpPr>
        <p:spPr>
          <a:xfrm>
            <a:off x="1335691" y="4431506"/>
            <a:ext cx="8595360" cy="2226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**Private: accessible inside the same class only (can be different objects)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Protected: accessible in class and its children (packages not in syllabus)</a:t>
            </a:r>
          </a:p>
          <a:p>
            <a:pPr marL="0" indent="0">
              <a:buFont typeface="Arial" pitchFamily="34" charset="0"/>
              <a:buNone/>
            </a:pPr>
            <a:r>
              <a:rPr lang="en-SG" dirty="0"/>
              <a:t>**Public: accessible anywhere</a:t>
            </a:r>
          </a:p>
        </p:txBody>
      </p:sp>
    </p:spTree>
    <p:extLst>
      <p:ext uri="{BB962C8B-B14F-4D97-AF65-F5344CB8AC3E}">
        <p14:creationId xmlns:p14="http://schemas.microsoft.com/office/powerpoint/2010/main" val="402447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53F50-77DD-7C6B-6837-4040FD651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5F46-6EF3-AB63-2C2A-32A51C64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16" y="365760"/>
            <a:ext cx="9692640" cy="1325562"/>
          </a:xfrm>
        </p:spPr>
        <p:txBody>
          <a:bodyPr/>
          <a:lstStyle/>
          <a:p>
            <a:r>
              <a:rPr lang="en-SG" dirty="0"/>
              <a:t>Java access modifiers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67BE1-5B0F-8F51-1E1F-6931FE3E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30" y="1818968"/>
            <a:ext cx="3867690" cy="4391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21129-4A8C-71DE-5F5B-2109DA4C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62" y="1818968"/>
            <a:ext cx="4572638" cy="2333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73A471-5725-2854-86AD-FA927869C12A}"/>
              </a:ext>
            </a:extLst>
          </p:cNvPr>
          <p:cNvSpPr txBox="1"/>
          <p:nvPr/>
        </p:nvSpPr>
        <p:spPr>
          <a:xfrm>
            <a:off x="5779579" y="4521994"/>
            <a:ext cx="5997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^ no access to private and protected outside class</a:t>
            </a:r>
          </a:p>
          <a:p>
            <a:r>
              <a:rPr lang="en-SG" dirty="0"/>
              <a:t>&lt; inside class, access is granted, even if not </a:t>
            </a:r>
            <a:r>
              <a:rPr lang="en-SG" b="1" dirty="0"/>
              <a:t>this</a:t>
            </a:r>
            <a:r>
              <a:rPr lang="en-SG" dirty="0"/>
              <a:t> object</a:t>
            </a:r>
          </a:p>
          <a:p>
            <a:endParaRPr lang="en-SG" dirty="0"/>
          </a:p>
          <a:p>
            <a:r>
              <a:rPr lang="en-SG" dirty="0"/>
              <a:t>Syntax for declaring variables:</a:t>
            </a:r>
          </a:p>
          <a:p>
            <a:r>
              <a:rPr lang="en-SG" dirty="0"/>
              <a:t>[access modifier] [type] [</a:t>
            </a:r>
            <a:r>
              <a:rPr lang="en-SG" dirty="0" err="1"/>
              <a:t>varName</a:t>
            </a:r>
            <a:r>
              <a:rPr lang="en-SG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82249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0DD9-802A-9B30-229D-5EF7C70A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E14A-C493-1565-6917-774195AE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[access modifier] class [</a:t>
            </a:r>
            <a:r>
              <a:rPr lang="en-US" dirty="0" err="1"/>
              <a:t>className</a:t>
            </a:r>
            <a:r>
              <a:rPr lang="en-US" dirty="0"/>
              <a:t>] {</a:t>
            </a:r>
          </a:p>
          <a:p>
            <a:pPr marL="0" indent="0">
              <a:buNone/>
            </a:pPr>
            <a:r>
              <a:rPr lang="en-US" dirty="0"/>
              <a:t>  [attributes]</a:t>
            </a:r>
          </a:p>
          <a:p>
            <a:pPr marL="0" indent="0">
              <a:buNone/>
            </a:pPr>
            <a:r>
              <a:rPr lang="en-US" dirty="0"/>
              <a:t>  [methods]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Highest-level class: Object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7BE88-75A0-FC29-B421-D1C37D5B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386" y="1885734"/>
            <a:ext cx="265784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0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511D4-A337-D6CC-C9E0-EDA12ED0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6B15-12C1-B97C-4EE3-AFA354AE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classes - constructor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FAD6-43BD-8259-742E-D01EBD68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 with same name as the class</a:t>
            </a:r>
          </a:p>
          <a:p>
            <a:pPr marL="0" indent="0">
              <a:buNone/>
            </a:pPr>
            <a:r>
              <a:rPr lang="en-US" dirty="0"/>
              <a:t>Used to create a new instance of the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Default constructor: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className</a:t>
            </a:r>
            <a:r>
              <a:rPr lang="en-US" dirty="0"/>
              <a:t>( ) { }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className</a:t>
            </a:r>
            <a:r>
              <a:rPr lang="en-US" dirty="0"/>
              <a:t>( ) { super( ); }</a:t>
            </a:r>
          </a:p>
          <a:p>
            <a:pPr marL="0" indent="0">
              <a:buNone/>
            </a:pPr>
            <a:r>
              <a:rPr lang="en-SG" dirty="0"/>
              <a:t>- Not used if any constructor is explicitly declared!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4489E-A0C5-639E-9ECC-22912AB5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386" y="1885734"/>
            <a:ext cx="265784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0409B-7A17-5DF9-E2B7-45C29EADC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92BE-C11F-2589-8EC8-B1AA3147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classes - constructor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C015-71EC-EE20-CECA-AF0978A7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059" y="1691322"/>
            <a:ext cx="5363813" cy="342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Does this compile?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4225A-BBDB-5B44-8721-8BD696C06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059" y="2171700"/>
            <a:ext cx="2864192" cy="4159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D5D53-1C47-0BCF-CD30-43EBA307B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98" y="1987352"/>
            <a:ext cx="3181794" cy="4344006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249B5F04-4FC0-F661-9522-038701FC6F49}"/>
              </a:ext>
            </a:extLst>
          </p:cNvPr>
          <p:cNvSpPr/>
          <p:nvPr/>
        </p:nvSpPr>
        <p:spPr>
          <a:xfrm>
            <a:off x="4268953" y="3972923"/>
            <a:ext cx="1398287" cy="55721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EEEB4-589A-9B58-483F-88261EBA7C83}"/>
              </a:ext>
            </a:extLst>
          </p:cNvPr>
          <p:cNvSpPr txBox="1">
            <a:spLocks/>
          </p:cNvSpPr>
          <p:nvPr/>
        </p:nvSpPr>
        <p:spPr>
          <a:xfrm>
            <a:off x="9154341" y="2573971"/>
            <a:ext cx="2235995" cy="293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No! A only has 1 constructor, which needs 1 input</a:t>
            </a:r>
          </a:p>
        </p:txBody>
      </p:sp>
    </p:spTree>
    <p:extLst>
      <p:ext uri="{BB962C8B-B14F-4D97-AF65-F5344CB8AC3E}">
        <p14:creationId xmlns:p14="http://schemas.microsoft.com/office/powerpoint/2010/main" val="4286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7BCFB-2AE4-9D5C-4123-20E36DDA3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A8FD-D773-6A8A-C621-9DDB33CF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classes - super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2EA79-C888-6485-2EDB-C4E665970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3216" y="1828799"/>
            <a:ext cx="2814447" cy="489177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012EE-D0AD-42AC-E024-354985CB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720" y="1828800"/>
            <a:ext cx="524951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 of subclass: first line must call super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Subclass can call methods in the superclass with </a:t>
            </a:r>
            <a:r>
              <a:rPr lang="en-SG" dirty="0" err="1"/>
              <a:t>super.methodName</a:t>
            </a:r>
            <a:r>
              <a:rPr lang="en-SG" dirty="0"/>
              <a:t>( )</a:t>
            </a:r>
          </a:p>
          <a:p>
            <a:pPr marL="0" indent="0">
              <a:buNone/>
            </a:pPr>
            <a:r>
              <a:rPr lang="en-SG" dirty="0"/>
              <a:t>*provided there is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04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9336</TotalTime>
  <Words>1225</Words>
  <Application>Microsoft Office PowerPoint</Application>
  <PresentationFormat>Widescreen</PresentationFormat>
  <Paragraphs>225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</vt:lpstr>
      <vt:lpstr>Cascadia Code</vt:lpstr>
      <vt:lpstr>Century Schoolbook</vt:lpstr>
      <vt:lpstr>Wingdings</vt:lpstr>
      <vt:lpstr>Wingdings 2</vt:lpstr>
      <vt:lpstr>View</vt:lpstr>
      <vt:lpstr>Tutorial 11: Java</vt:lpstr>
      <vt:lpstr>Java</vt:lpstr>
      <vt:lpstr>Java types</vt:lpstr>
      <vt:lpstr>Java access modifiers</vt:lpstr>
      <vt:lpstr>Java access modifiers</vt:lpstr>
      <vt:lpstr>Java classes</vt:lpstr>
      <vt:lpstr>Java classes - constructor</vt:lpstr>
      <vt:lpstr>Java classes - constructor</vt:lpstr>
      <vt:lpstr>Java classes - super</vt:lpstr>
      <vt:lpstr>Java classes - super</vt:lpstr>
      <vt:lpstr>Attribute finding</vt:lpstr>
      <vt:lpstr>Attribute finding</vt:lpstr>
      <vt:lpstr>Attribute finding</vt:lpstr>
      <vt:lpstr>Attribute finding</vt:lpstr>
      <vt:lpstr>Method overloading</vt:lpstr>
      <vt:lpstr>Dynamic binding</vt:lpstr>
      <vt:lpstr>Dynamic binding</vt:lpstr>
      <vt:lpstr>Dynamic binding</vt:lpstr>
      <vt:lpstr>Q1: Question Analysis</vt:lpstr>
      <vt:lpstr>Q1: Answer</vt:lpstr>
      <vt:lpstr>Static</vt:lpstr>
      <vt:lpstr>Q2: Question Analysis</vt:lpstr>
      <vt:lpstr>Q2(a): Answer</vt:lpstr>
      <vt:lpstr>Q2(b): Answer</vt:lpstr>
      <vt:lpstr>Q2(c): Answer</vt:lpstr>
      <vt:lpstr>Bonus: BFS/DFS</vt:lpstr>
      <vt:lpstr>Bonus: BFS</vt:lpstr>
      <vt:lpstr>Bonus: DFS</vt:lpstr>
      <vt:lpstr>Extra Question 1: Count islands</vt:lpstr>
      <vt:lpstr>Ex 1: Problem Analysis</vt:lpstr>
      <vt:lpstr>Ex 1: Answer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Khaou</dc:creator>
  <cp:lastModifiedBy>Khoo Wui Kong</cp:lastModifiedBy>
  <cp:revision>1</cp:revision>
  <dcterms:created xsi:type="dcterms:W3CDTF">2025-02-16T16:11:11Z</dcterms:created>
  <dcterms:modified xsi:type="dcterms:W3CDTF">2025-05-25T03:28:29Z</dcterms:modified>
</cp:coreProperties>
</file>