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sldIdLst>
    <p:sldId id="256" r:id="rId2"/>
    <p:sldId id="257" r:id="rId3"/>
    <p:sldId id="260" r:id="rId4"/>
    <p:sldId id="261" r:id="rId5"/>
    <p:sldId id="275" r:id="rId6"/>
    <p:sldId id="263" r:id="rId7"/>
    <p:sldId id="276" r:id="rId8"/>
    <p:sldId id="277" r:id="rId9"/>
    <p:sldId id="278" r:id="rId10"/>
    <p:sldId id="279" r:id="rId11"/>
    <p:sldId id="280" r:id="rId12"/>
    <p:sldId id="264" r:id="rId13"/>
    <p:sldId id="281" r:id="rId14"/>
    <p:sldId id="282" r:id="rId15"/>
    <p:sldId id="265" r:id="rId16"/>
    <p:sldId id="283" r:id="rId17"/>
    <p:sldId id="284" r:id="rId18"/>
    <p:sldId id="299" r:id="rId19"/>
    <p:sldId id="266" r:id="rId20"/>
    <p:sldId id="285" r:id="rId21"/>
    <p:sldId id="286" r:id="rId22"/>
    <p:sldId id="300" r:id="rId23"/>
    <p:sldId id="267" r:id="rId24"/>
    <p:sldId id="287" r:id="rId25"/>
    <p:sldId id="288" r:id="rId26"/>
    <p:sldId id="268" r:id="rId27"/>
    <p:sldId id="289" r:id="rId28"/>
    <p:sldId id="297" r:id="rId29"/>
    <p:sldId id="270" r:id="rId30"/>
    <p:sldId id="290" r:id="rId31"/>
    <p:sldId id="303" r:id="rId32"/>
    <p:sldId id="271" r:id="rId33"/>
    <p:sldId id="291" r:id="rId34"/>
    <p:sldId id="304" r:id="rId35"/>
    <p:sldId id="272" r:id="rId36"/>
    <p:sldId id="298" r:id="rId37"/>
    <p:sldId id="302" r:id="rId38"/>
    <p:sldId id="305" r:id="rId39"/>
    <p:sldId id="292" r:id="rId40"/>
    <p:sldId id="273" r:id="rId41"/>
    <p:sldId id="293" r:id="rId42"/>
    <p:sldId id="294" r:id="rId43"/>
    <p:sldId id="274" r:id="rId44"/>
    <p:sldId id="295" r:id="rId45"/>
    <p:sldId id="296" r:id="rId46"/>
    <p:sldId id="301" r:id="rId47"/>
    <p:sldId id="26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4F79C-D5E7-4FF6-86F1-3931D9A45362}" v="1" dt="2025-04-18T14:38:50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8" autoAdjust="0"/>
  </p:normalViewPr>
  <p:slideViewPr>
    <p:cSldViewPr snapToGrid="0">
      <p:cViewPr>
        <p:scale>
          <a:sx n="100" d="100"/>
          <a:sy n="100" d="100"/>
        </p:scale>
        <p:origin x="5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Khaou" userId="f62992148604c59e" providerId="LiveId" clId="{9974F79C-D5E7-4FF6-86F1-3931D9A45362}"/>
    <pc:docChg chg="custSel modSld">
      <pc:chgData name="Hugo Khaou" userId="f62992148604c59e" providerId="LiveId" clId="{9974F79C-D5E7-4FF6-86F1-3931D9A45362}" dt="2025-04-24T14:53:37.900" v="131" actId="20577"/>
      <pc:docMkLst>
        <pc:docMk/>
      </pc:docMkLst>
      <pc:sldChg chg="modSp mod">
        <pc:chgData name="Hugo Khaou" userId="f62992148604c59e" providerId="LiveId" clId="{9974F79C-D5E7-4FF6-86F1-3931D9A45362}" dt="2025-04-19T08:18:17.249" v="114" actId="20577"/>
        <pc:sldMkLst>
          <pc:docMk/>
          <pc:sldMk cId="809003601" sldId="256"/>
        </pc:sldMkLst>
        <pc:spChg chg="mod">
          <ac:chgData name="Hugo Khaou" userId="f62992148604c59e" providerId="LiveId" clId="{9974F79C-D5E7-4FF6-86F1-3931D9A45362}" dt="2025-04-19T08:18:17.249" v="114" actId="20577"/>
          <ac:spMkLst>
            <pc:docMk/>
            <pc:sldMk cId="809003601" sldId="256"/>
            <ac:spMk id="2" creationId="{2A4D4CBA-6C2F-C075-273C-66FF4833BB29}"/>
          </ac:spMkLst>
        </pc:spChg>
      </pc:sldChg>
      <pc:sldChg chg="modSp mod">
        <pc:chgData name="Hugo Khaou" userId="f62992148604c59e" providerId="LiveId" clId="{9974F79C-D5E7-4FF6-86F1-3931D9A45362}" dt="2025-04-18T14:38:56.522" v="105" actId="20577"/>
        <pc:sldMkLst>
          <pc:docMk/>
          <pc:sldMk cId="2017492296" sldId="262"/>
        </pc:sldMkLst>
        <pc:spChg chg="mod">
          <ac:chgData name="Hugo Khaou" userId="f62992148604c59e" providerId="LiveId" clId="{9974F79C-D5E7-4FF6-86F1-3931D9A45362}" dt="2025-04-18T14:38:56.522" v="105" actId="20577"/>
          <ac:spMkLst>
            <pc:docMk/>
            <pc:sldMk cId="2017492296" sldId="262"/>
            <ac:spMk id="3" creationId="{17ED900C-1B86-1B73-7D6D-A9D5750D60B7}"/>
          </ac:spMkLst>
        </pc:spChg>
      </pc:sldChg>
      <pc:sldChg chg="addSp delSp modSp mod">
        <pc:chgData name="Hugo Khaou" userId="f62992148604c59e" providerId="LiveId" clId="{9974F79C-D5E7-4FF6-86F1-3931D9A45362}" dt="2025-04-19T14:17:17.501" v="127" actId="14100"/>
        <pc:sldMkLst>
          <pc:docMk/>
          <pc:sldMk cId="2611699969" sldId="280"/>
        </pc:sldMkLst>
        <pc:picChg chg="add mod">
          <ac:chgData name="Hugo Khaou" userId="f62992148604c59e" providerId="LiveId" clId="{9974F79C-D5E7-4FF6-86F1-3931D9A45362}" dt="2025-04-19T14:17:17.501" v="127" actId="14100"/>
          <ac:picMkLst>
            <pc:docMk/>
            <pc:sldMk cId="2611699969" sldId="280"/>
            <ac:picMk id="9" creationId="{C05298BF-C8D5-9989-D711-B27E81CCF79D}"/>
          </ac:picMkLst>
        </pc:picChg>
      </pc:sldChg>
      <pc:sldChg chg="modSp mod">
        <pc:chgData name="Hugo Khaou" userId="f62992148604c59e" providerId="LiveId" clId="{9974F79C-D5E7-4FF6-86F1-3931D9A45362}" dt="2025-04-24T14:53:37.900" v="131" actId="20577"/>
        <pc:sldMkLst>
          <pc:docMk/>
          <pc:sldMk cId="2112854879" sldId="285"/>
        </pc:sldMkLst>
        <pc:spChg chg="mod">
          <ac:chgData name="Hugo Khaou" userId="f62992148604c59e" providerId="LiveId" clId="{9974F79C-D5E7-4FF6-86F1-3931D9A45362}" dt="2025-04-24T14:53:37.900" v="131" actId="20577"/>
          <ac:spMkLst>
            <pc:docMk/>
            <pc:sldMk cId="2112854879" sldId="285"/>
            <ac:spMk id="5" creationId="{5733B5C7-9458-B819-2678-231FC3B18748}"/>
          </ac:spMkLst>
        </pc:spChg>
      </pc:sldChg>
      <pc:sldChg chg="modSp mod">
        <pc:chgData name="Hugo Khaou" userId="f62992148604c59e" providerId="LiveId" clId="{9974F79C-D5E7-4FF6-86F1-3931D9A45362}" dt="2025-04-19T14:08:32.301" v="118" actId="20577"/>
        <pc:sldMkLst>
          <pc:docMk/>
          <pc:sldMk cId="3625639819" sldId="302"/>
        </pc:sldMkLst>
        <pc:spChg chg="mod">
          <ac:chgData name="Hugo Khaou" userId="f62992148604c59e" providerId="LiveId" clId="{9974F79C-D5E7-4FF6-86F1-3931D9A45362}" dt="2025-04-19T14:08:32.301" v="118" actId="20577"/>
          <ac:spMkLst>
            <pc:docMk/>
            <pc:sldMk cId="3625639819" sldId="302"/>
            <ac:spMk id="7" creationId="{58B2ED18-1CE0-0692-782E-ECEA7B814119}"/>
          </ac:spMkLst>
        </pc:spChg>
      </pc:sldChg>
    </pc:docChg>
  </pc:docChgLst>
  <pc:docChgLst>
    <pc:chgData name="Hugo Khaou" userId="f62992148604c59e" providerId="LiveId" clId="{ABD4DE00-207C-428D-8037-68947B3E594F}"/>
    <pc:docChg chg="undo custSel addSld delSld modSld sldOrd">
      <pc:chgData name="Hugo Khaou" userId="f62992148604c59e" providerId="LiveId" clId="{ABD4DE00-207C-428D-8037-68947B3E594F}" dt="2025-03-10T07:13:34.191" v="6666" actId="1035"/>
      <pc:docMkLst>
        <pc:docMk/>
      </pc:docMkLst>
      <pc:sldChg chg="modSp new mod">
        <pc:chgData name="Hugo Khaou" userId="f62992148604c59e" providerId="LiveId" clId="{ABD4DE00-207C-428D-8037-68947B3E594F}" dt="2025-02-18T03:16:34.213" v="1361" actId="20577"/>
        <pc:sldMkLst>
          <pc:docMk/>
          <pc:sldMk cId="809003601" sldId="256"/>
        </pc:sldMkLst>
        <pc:spChg chg="mod">
          <ac:chgData name="Hugo Khaou" userId="f62992148604c59e" providerId="LiveId" clId="{ABD4DE00-207C-428D-8037-68947B3E594F}" dt="2025-02-18T03:16:34.213" v="1361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Hugo Khaou" userId="f62992148604c59e" providerId="LiveId" clId="{ABD4DE00-207C-428D-8037-68947B3E594F}" dt="2025-02-16T16:18:54.432" v="25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new mod">
        <pc:chgData name="Hugo Khaou" userId="f62992148604c59e" providerId="LiveId" clId="{ABD4DE00-207C-428D-8037-68947B3E594F}" dt="2025-02-16T16:19:06.023" v="259" actId="1076"/>
        <pc:sldMkLst>
          <pc:docMk/>
          <pc:sldMk cId="1788021393" sldId="257"/>
        </pc:sldMkLst>
        <pc:spChg chg="mod">
          <ac:chgData name="Hugo Khaou" userId="f62992148604c59e" providerId="LiveId" clId="{ABD4DE00-207C-428D-8037-68947B3E594F}" dt="2025-02-16T16:18:54.432" v="257"/>
          <ac:spMkLst>
            <pc:docMk/>
            <pc:sldMk cId="1788021393" sldId="257"/>
            <ac:spMk id="2" creationId="{441C5205-3BDC-B7B3-FF12-481B65EAE7F0}"/>
          </ac:spMkLst>
        </pc:spChg>
        <pc:spChg chg="add mod">
          <ac:chgData name="Hugo Khaou" userId="f62992148604c59e" providerId="LiveId" clId="{ABD4DE00-207C-428D-8037-68947B3E594F}" dt="2025-02-16T16:19:03.659" v="258" actId="1076"/>
          <ac:spMkLst>
            <pc:docMk/>
            <pc:sldMk cId="1788021393" sldId="257"/>
            <ac:spMk id="6" creationId="{FE44741C-049C-2747-C7F5-74EE9D3B6DE2}"/>
          </ac:spMkLst>
        </pc:spChg>
        <pc:picChg chg="add mod ord">
          <ac:chgData name="Hugo Khaou" userId="f62992148604c59e" providerId="LiveId" clId="{ABD4DE00-207C-428D-8037-68947B3E594F}" dt="2025-02-16T16:19:06.023" v="259" actId="1076"/>
          <ac:picMkLst>
            <pc:docMk/>
            <pc:sldMk cId="1788021393" sldId="257"/>
            <ac:picMk id="5" creationId="{2DB70783-3EAB-8913-7F04-5E54BD485C64}"/>
          </ac:picMkLst>
        </pc:picChg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3167012470" sldId="258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1894275191" sldId="259"/>
        </pc:sldMkLst>
      </pc:sldChg>
      <pc:sldChg chg="addSp modSp add mod">
        <pc:chgData name="Hugo Khaou" userId="f62992148604c59e" providerId="LiveId" clId="{ABD4DE00-207C-428D-8037-68947B3E594F}" dt="2025-02-17T01:30:55.693" v="1177" actId="20577"/>
        <pc:sldMkLst>
          <pc:docMk/>
          <pc:sldMk cId="3834395405" sldId="260"/>
        </pc:sldMkLst>
        <pc:spChg chg="mod">
          <ac:chgData name="Hugo Khaou" userId="f62992148604c59e" providerId="LiveId" clId="{ABD4DE00-207C-428D-8037-68947B3E594F}" dt="2025-02-16T16:19:48.222" v="372" actId="207"/>
          <ac:spMkLst>
            <pc:docMk/>
            <pc:sldMk cId="3834395405" sldId="260"/>
            <ac:spMk id="2" creationId="{422901A4-9975-E078-965D-CF1760AD2CD7}"/>
          </ac:spMkLst>
        </pc:spChg>
        <pc:spChg chg="add mod">
          <ac:chgData name="Hugo Khaou" userId="f62992148604c59e" providerId="LiveId" clId="{ABD4DE00-207C-428D-8037-68947B3E594F}" dt="2025-02-17T01:30:10.369" v="1088" actId="1076"/>
          <ac:spMkLst>
            <pc:docMk/>
            <pc:sldMk cId="3834395405" sldId="260"/>
            <ac:spMk id="3" creationId="{5D8B10EE-7056-A844-3C48-C49FAB489395}"/>
          </ac:spMkLst>
        </pc:spChg>
        <pc:spChg chg="add mod">
          <ac:chgData name="Hugo Khaou" userId="f62992148604c59e" providerId="LiveId" clId="{ABD4DE00-207C-428D-8037-68947B3E594F}" dt="2025-02-17T01:30:17.422" v="1090" actId="1076"/>
          <ac:spMkLst>
            <pc:docMk/>
            <pc:sldMk cId="3834395405" sldId="260"/>
            <ac:spMk id="4" creationId="{EA7900A0-2D5E-239D-1C01-2BC55DC4E3FA}"/>
          </ac:spMkLst>
        </pc:spChg>
        <pc:spChg chg="mod">
          <ac:chgData name="Hugo Khaou" userId="f62992148604c59e" providerId="LiveId" clId="{ABD4DE00-207C-428D-8037-68947B3E594F}" dt="2025-02-16T16:20:08.728" v="413" actId="20577"/>
          <ac:spMkLst>
            <pc:docMk/>
            <pc:sldMk cId="3834395405" sldId="260"/>
            <ac:spMk id="6" creationId="{FE7328A2-6A45-593C-D532-A6C34C3DE823}"/>
          </ac:spMkLst>
        </pc:spChg>
        <pc:spChg chg="add mod">
          <ac:chgData name="Hugo Khaou" userId="f62992148604c59e" providerId="LiveId" clId="{ABD4DE00-207C-428D-8037-68947B3E594F}" dt="2025-02-17T01:30:20.438" v="1091" actId="1076"/>
          <ac:spMkLst>
            <pc:docMk/>
            <pc:sldMk cId="3834395405" sldId="260"/>
            <ac:spMk id="7" creationId="{B3E14074-AB5F-8056-D078-FB8319CF439B}"/>
          </ac:spMkLst>
        </pc:spChg>
        <pc:spChg chg="add mod">
          <ac:chgData name="Hugo Khaou" userId="f62992148604c59e" providerId="LiveId" clId="{ABD4DE00-207C-428D-8037-68947B3E594F}" dt="2025-02-17T01:30:22.890" v="1092" actId="1076"/>
          <ac:spMkLst>
            <pc:docMk/>
            <pc:sldMk cId="3834395405" sldId="260"/>
            <ac:spMk id="10" creationId="{00FFA6A0-BCD2-CB00-EBF4-B27BD36DE9A4}"/>
          </ac:spMkLst>
        </pc:spChg>
        <pc:spChg chg="add mod">
          <ac:chgData name="Hugo Khaou" userId="f62992148604c59e" providerId="LiveId" clId="{ABD4DE00-207C-428D-8037-68947B3E594F}" dt="2025-02-17T01:30:55.693" v="1177" actId="20577"/>
          <ac:spMkLst>
            <pc:docMk/>
            <pc:sldMk cId="3834395405" sldId="260"/>
            <ac:spMk id="12" creationId="{F829763E-D0FD-94F7-A82C-6D420DD1EAD6}"/>
          </ac:spMkLst>
        </pc:spChg>
        <pc:picChg chg="mod modCrop">
          <ac:chgData name="Hugo Khaou" userId="f62992148604c59e" providerId="LiveId" clId="{ABD4DE00-207C-428D-8037-68947B3E594F}" dt="2025-02-17T01:30:07.304" v="1087" actId="1076"/>
          <ac:picMkLst>
            <pc:docMk/>
            <pc:sldMk cId="3834395405" sldId="260"/>
            <ac:picMk id="5" creationId="{4953247B-7C2E-9913-9974-17DF299C7CFB}"/>
          </ac:picMkLst>
        </pc:picChg>
        <pc:cxnChg chg="add mod">
          <ac:chgData name="Hugo Khaou" userId="f62992148604c59e" providerId="LiveId" clId="{ABD4DE00-207C-428D-8037-68947B3E594F}" dt="2025-02-17T01:30:17.422" v="1090" actId="1076"/>
          <ac:cxnSpMkLst>
            <pc:docMk/>
            <pc:sldMk cId="3834395405" sldId="260"/>
            <ac:cxnSpMk id="9" creationId="{57265E94-3C9E-ADB2-99D7-2FE213A3D946}"/>
          </ac:cxnSpMkLst>
        </pc:cxnChg>
        <pc:cxnChg chg="add mod">
          <ac:chgData name="Hugo Khaou" userId="f62992148604c59e" providerId="LiveId" clId="{ABD4DE00-207C-428D-8037-68947B3E594F}" dt="2025-02-17T01:30:51.309" v="1165" actId="1076"/>
          <ac:cxnSpMkLst>
            <pc:docMk/>
            <pc:sldMk cId="3834395405" sldId="260"/>
            <ac:cxnSpMk id="13" creationId="{D5DB6556-FBE1-D1CF-D5A6-1268B7DC469A}"/>
          </ac:cxnSpMkLst>
        </pc:cxnChg>
      </pc:sldChg>
      <pc:sldChg chg="addSp delSp modSp add mod ord">
        <pc:chgData name="Hugo Khaou" userId="f62992148604c59e" providerId="LiveId" clId="{ABD4DE00-207C-428D-8037-68947B3E594F}" dt="2025-02-16T16:58:33.048" v="486" actId="20577"/>
        <pc:sldMkLst>
          <pc:docMk/>
          <pc:sldMk cId="1801318680" sldId="261"/>
        </pc:sldMkLst>
        <pc:spChg chg="mod">
          <ac:chgData name="Hugo Khaou" userId="f62992148604c59e" providerId="LiveId" clId="{ABD4DE00-207C-428D-8037-68947B3E594F}" dt="2025-02-16T16:20:48.670" v="449" actId="20577"/>
          <ac:spMkLst>
            <pc:docMk/>
            <pc:sldMk cId="1801318680" sldId="261"/>
            <ac:spMk id="2" creationId="{E453ED1D-065B-E1F4-EB0B-C4EF6569A6EE}"/>
          </ac:spMkLst>
        </pc:spChg>
        <pc:spChg chg="mod">
          <ac:chgData name="Hugo Khaou" userId="f62992148604c59e" providerId="LiveId" clId="{ABD4DE00-207C-428D-8037-68947B3E594F}" dt="2025-02-16T16:58:33.048" v="486" actId="20577"/>
          <ac:spMkLst>
            <pc:docMk/>
            <pc:sldMk cId="1801318680" sldId="261"/>
            <ac:spMk id="6" creationId="{48F616D6-1F83-658A-DBDA-73ECAD25D61F}"/>
          </ac:spMkLst>
        </pc:spChg>
        <pc:picChg chg="add mod">
          <ac:chgData name="Hugo Khaou" userId="f62992148604c59e" providerId="LiveId" clId="{ABD4DE00-207C-428D-8037-68947B3E594F}" dt="2025-02-16T16:58:29.671" v="485" actId="1076"/>
          <ac:picMkLst>
            <pc:docMk/>
            <pc:sldMk cId="1801318680" sldId="261"/>
            <ac:picMk id="8" creationId="{6E9A8B00-3CD5-4F36-ED77-53A653855F2F}"/>
          </ac:picMkLst>
        </pc:picChg>
      </pc:sldChg>
      <pc:sldChg chg="modSp add mod">
        <pc:chgData name="Hugo Khaou" userId="f62992148604c59e" providerId="LiveId" clId="{ABD4DE00-207C-428D-8037-68947B3E594F}" dt="2025-02-21T00:50:45.873" v="3058"/>
        <pc:sldMkLst>
          <pc:docMk/>
          <pc:sldMk cId="2017492296" sldId="262"/>
        </pc:sldMkLst>
        <pc:spChg chg="mod">
          <ac:chgData name="Hugo Khaou" userId="f62992148604c59e" providerId="LiveId" clId="{ABD4DE00-207C-428D-8037-68947B3E594F}" dt="2025-02-16T16:21:45.974" v="483" actId="20577"/>
          <ac:spMkLst>
            <pc:docMk/>
            <pc:sldMk cId="2017492296" sldId="262"/>
            <ac:spMk id="2" creationId="{0006F1A0-D2DA-23D5-B6E1-E2EC9CAED30A}"/>
          </ac:spMkLst>
        </pc:spChg>
        <pc:spChg chg="mod">
          <ac:chgData name="Hugo Khaou" userId="f62992148604c59e" providerId="LiveId" clId="{ABD4DE00-207C-428D-8037-68947B3E594F}" dt="2025-02-21T00:50:45.873" v="3058"/>
          <ac:spMkLst>
            <pc:docMk/>
            <pc:sldMk cId="2017492296" sldId="262"/>
            <ac:spMk id="3" creationId="{17ED900C-1B86-1B73-7D6D-A9D5750D60B7}"/>
          </ac:spMkLst>
        </pc:spChg>
      </pc:sldChg>
      <pc:sldChg chg="addSp delSp modSp add mod modNotesTx">
        <pc:chgData name="Hugo Khaou" userId="f62992148604c59e" providerId="LiveId" clId="{ABD4DE00-207C-428D-8037-68947B3E594F}" dt="2025-02-20T01:52:36.752" v="1914" actId="20577"/>
        <pc:sldMkLst>
          <pc:docMk/>
          <pc:sldMk cId="3913432407" sldId="263"/>
        </pc:sldMkLst>
        <pc:spChg chg="mod">
          <ac:chgData name="Hugo Khaou" userId="f62992148604c59e" providerId="LiveId" clId="{ABD4DE00-207C-428D-8037-68947B3E594F}" dt="2025-02-16T16:58:37.784" v="489" actId="20577"/>
          <ac:spMkLst>
            <pc:docMk/>
            <pc:sldMk cId="3913432407" sldId="263"/>
            <ac:spMk id="2" creationId="{F0508227-9981-935C-76B7-68C88BD64419}"/>
          </ac:spMkLst>
        </pc:spChg>
        <pc:spChg chg="mod">
          <ac:chgData name="Hugo Khaou" userId="f62992148604c59e" providerId="LiveId" clId="{ABD4DE00-207C-428D-8037-68947B3E594F}" dt="2025-02-16T16:59:00.234" v="563" actId="20577"/>
          <ac:spMkLst>
            <pc:docMk/>
            <pc:sldMk cId="3913432407" sldId="263"/>
            <ac:spMk id="6" creationId="{5E094C8B-A1EC-AC87-3919-D02B31AD2BE7}"/>
          </ac:spMkLst>
        </pc:spChg>
        <pc:picChg chg="add mod">
          <ac:chgData name="Hugo Khaou" userId="f62992148604c59e" providerId="LiveId" clId="{ABD4DE00-207C-428D-8037-68947B3E594F}" dt="2025-02-16T16:58:48.665" v="492" actId="1076"/>
          <ac:picMkLst>
            <pc:docMk/>
            <pc:sldMk cId="3913432407" sldId="263"/>
            <ac:picMk id="4" creationId="{C2171C3D-66C1-3082-A424-A89177558636}"/>
          </ac:picMkLst>
        </pc:picChg>
      </pc:sldChg>
      <pc:sldChg chg="addSp delSp modSp add mod">
        <pc:chgData name="Hugo Khaou" userId="f62992148604c59e" providerId="LiveId" clId="{ABD4DE00-207C-428D-8037-68947B3E594F}" dt="2025-02-21T04:26:15.334" v="4877"/>
        <pc:sldMkLst>
          <pc:docMk/>
          <pc:sldMk cId="3785931927" sldId="264"/>
        </pc:sldMkLst>
        <pc:spChg chg="mod">
          <ac:chgData name="Hugo Khaou" userId="f62992148604c59e" providerId="LiveId" clId="{ABD4DE00-207C-428D-8037-68947B3E594F}" dt="2025-02-16T16:59:04.849" v="566" actId="20577"/>
          <ac:spMkLst>
            <pc:docMk/>
            <pc:sldMk cId="3785931927" sldId="264"/>
            <ac:spMk id="2" creationId="{2C90454A-9B0E-98BD-36F9-4353F84A4C31}"/>
          </ac:spMkLst>
        </pc:spChg>
        <pc:spChg chg="mod">
          <ac:chgData name="Hugo Khaou" userId="f62992148604c59e" providerId="LiveId" clId="{ABD4DE00-207C-428D-8037-68947B3E594F}" dt="2025-02-16T16:59:30.161" v="602" actId="20577"/>
          <ac:spMkLst>
            <pc:docMk/>
            <pc:sldMk cId="3785931927" sldId="264"/>
            <ac:spMk id="6" creationId="{CC9FF7D0-6410-1259-1085-F7768B0FC64B}"/>
          </ac:spMkLst>
        </pc:spChg>
        <pc:picChg chg="add mod">
          <ac:chgData name="Hugo Khaou" userId="f62992148604c59e" providerId="LiveId" clId="{ABD4DE00-207C-428D-8037-68947B3E594F}" dt="2025-02-16T16:59:20.876" v="569" actId="1076"/>
          <ac:picMkLst>
            <pc:docMk/>
            <pc:sldMk cId="3785931927" sldId="264"/>
            <ac:picMk id="5" creationId="{9F52ABD9-ED34-B96E-70E1-F74E7A4F6BDF}"/>
          </ac:picMkLst>
        </pc:picChg>
      </pc:sldChg>
      <pc:sldChg chg="addSp delSp modSp add mod">
        <pc:chgData name="Hugo Khaou" userId="f62992148604c59e" providerId="LiveId" clId="{ABD4DE00-207C-428D-8037-68947B3E594F}" dt="2025-02-19T03:33:42.074" v="1738" actId="20577"/>
        <pc:sldMkLst>
          <pc:docMk/>
          <pc:sldMk cId="960412144" sldId="265"/>
        </pc:sldMkLst>
        <pc:spChg chg="mod">
          <ac:chgData name="Hugo Khaou" userId="f62992148604c59e" providerId="LiveId" clId="{ABD4DE00-207C-428D-8037-68947B3E594F}" dt="2025-02-16T16:59:41.034" v="607" actId="20577"/>
          <ac:spMkLst>
            <pc:docMk/>
            <pc:sldMk cId="960412144" sldId="265"/>
            <ac:spMk id="2" creationId="{FF94B8B9-9E1E-5FB1-6884-CC64F9493AEE}"/>
          </ac:spMkLst>
        </pc:spChg>
        <pc:spChg chg="mod">
          <ac:chgData name="Hugo Khaou" userId="f62992148604c59e" providerId="LiveId" clId="{ABD4DE00-207C-428D-8037-68947B3E594F}" dt="2025-02-19T03:33:42.074" v="1738" actId="20577"/>
          <ac:spMkLst>
            <pc:docMk/>
            <pc:sldMk cId="960412144" sldId="265"/>
            <ac:spMk id="6" creationId="{F44DCDEA-C6F6-5C58-3156-7425B26E8E3F}"/>
          </ac:spMkLst>
        </pc:spChg>
        <pc:picChg chg="add mod">
          <ac:chgData name="Hugo Khaou" userId="f62992148604c59e" providerId="LiveId" clId="{ABD4DE00-207C-428D-8037-68947B3E594F}" dt="2025-02-16T17:00:15.690" v="625" actId="1076"/>
          <ac:picMkLst>
            <pc:docMk/>
            <pc:sldMk cId="960412144" sldId="265"/>
            <ac:picMk id="4" creationId="{EBCBDF1F-CDE9-888B-A2A5-C02D73209904}"/>
          </ac:picMkLst>
        </pc:picChg>
      </pc:sldChg>
      <pc:sldChg chg="addSp modSp add mod">
        <pc:chgData name="Hugo Khaou" userId="f62992148604c59e" providerId="LiveId" clId="{ABD4DE00-207C-428D-8037-68947B3E594F}" dt="2025-02-26T10:43:43.500" v="5178"/>
        <pc:sldMkLst>
          <pc:docMk/>
          <pc:sldMk cId="276713131" sldId="266"/>
        </pc:sldMkLst>
        <pc:spChg chg="mod">
          <ac:chgData name="Hugo Khaou" userId="f62992148604c59e" providerId="LiveId" clId="{ABD4DE00-207C-428D-8037-68947B3E594F}" dt="2025-02-16T16:59:51.302" v="614" actId="20577"/>
          <ac:spMkLst>
            <pc:docMk/>
            <pc:sldMk cId="276713131" sldId="266"/>
            <ac:spMk id="2" creationId="{FA24A886-C6C1-C54A-7F16-799D0CBEEE50}"/>
          </ac:spMkLst>
        </pc:spChg>
        <pc:spChg chg="mod">
          <ac:chgData name="Hugo Khaou" userId="f62992148604c59e" providerId="LiveId" clId="{ABD4DE00-207C-428D-8037-68947B3E594F}" dt="2025-02-26T10:43:43.500" v="5178"/>
          <ac:spMkLst>
            <pc:docMk/>
            <pc:sldMk cId="276713131" sldId="266"/>
            <ac:spMk id="6" creationId="{D31AA358-EE06-F698-2346-A4A6F1EDEA37}"/>
          </ac:spMkLst>
        </pc:spChg>
        <pc:picChg chg="add">
          <ac:chgData name="Hugo Khaou" userId="f62992148604c59e" providerId="LiveId" clId="{ABD4DE00-207C-428D-8037-68947B3E594F}" dt="2025-02-16T17:00:27.319" v="626" actId="22"/>
          <ac:picMkLst>
            <pc:docMk/>
            <pc:sldMk cId="276713131" sldId="266"/>
            <ac:picMk id="4" creationId="{001A494B-02A6-6E61-470D-BA66F6E42622}"/>
          </ac:picMkLst>
        </pc:picChg>
      </pc:sldChg>
      <pc:sldChg chg="addSp modSp add mod">
        <pc:chgData name="Hugo Khaou" userId="f62992148604c59e" providerId="LiveId" clId="{ABD4DE00-207C-428D-8037-68947B3E594F}" dt="2025-02-20T01:59:35.412" v="2092" actId="20577"/>
        <pc:sldMkLst>
          <pc:docMk/>
          <pc:sldMk cId="212009735" sldId="267"/>
        </pc:sldMkLst>
        <pc:spChg chg="mod">
          <ac:chgData name="Hugo Khaou" userId="f62992148604c59e" providerId="LiveId" clId="{ABD4DE00-207C-428D-8037-68947B3E594F}" dt="2025-02-16T16:59:53.720" v="616" actId="20577"/>
          <ac:spMkLst>
            <pc:docMk/>
            <pc:sldMk cId="212009735" sldId="267"/>
            <ac:spMk id="2" creationId="{7010945C-1940-70FF-F7E5-DFB021AD9F14}"/>
          </ac:spMkLst>
        </pc:spChg>
        <pc:spChg chg="mod">
          <ac:chgData name="Hugo Khaou" userId="f62992148604c59e" providerId="LiveId" clId="{ABD4DE00-207C-428D-8037-68947B3E594F}" dt="2025-02-20T01:59:35.412" v="2092" actId="20577"/>
          <ac:spMkLst>
            <pc:docMk/>
            <pc:sldMk cId="212009735" sldId="267"/>
            <ac:spMk id="6" creationId="{4C888D86-0192-781C-76FE-6C0B3AC28F13}"/>
          </ac:spMkLst>
        </pc:spChg>
        <pc:picChg chg="add">
          <ac:chgData name="Hugo Khaou" userId="f62992148604c59e" providerId="LiveId" clId="{ABD4DE00-207C-428D-8037-68947B3E594F}" dt="2025-02-16T17:00:41.620" v="627" actId="22"/>
          <ac:picMkLst>
            <pc:docMk/>
            <pc:sldMk cId="212009735" sldId="267"/>
            <ac:picMk id="4" creationId="{EA5D90F8-677B-C076-F238-A013858D90D8}"/>
          </ac:picMkLst>
        </pc:picChg>
      </pc:sldChg>
      <pc:sldChg chg="addSp modSp add mod">
        <pc:chgData name="Hugo Khaou" userId="f62992148604c59e" providerId="LiveId" clId="{ABD4DE00-207C-428D-8037-68947B3E594F}" dt="2025-02-21T02:02:48.674" v="3074" actId="20577"/>
        <pc:sldMkLst>
          <pc:docMk/>
          <pc:sldMk cId="3317144819" sldId="268"/>
        </pc:sldMkLst>
        <pc:spChg chg="mod">
          <ac:chgData name="Hugo Khaou" userId="f62992148604c59e" providerId="LiveId" clId="{ABD4DE00-207C-428D-8037-68947B3E594F}" dt="2025-02-16T17:00:45.018" v="630" actId="20577"/>
          <ac:spMkLst>
            <pc:docMk/>
            <pc:sldMk cId="3317144819" sldId="268"/>
            <ac:spMk id="2" creationId="{9C466BFC-358E-4F59-8BE8-492DE8C79205}"/>
          </ac:spMkLst>
        </pc:spChg>
        <pc:spChg chg="add mod">
          <ac:chgData name="Hugo Khaou" userId="f62992148604c59e" providerId="LiveId" clId="{ABD4DE00-207C-428D-8037-68947B3E594F}" dt="2025-02-21T00:50:26.755" v="3053"/>
          <ac:spMkLst>
            <pc:docMk/>
            <pc:sldMk cId="3317144819" sldId="268"/>
            <ac:spMk id="3" creationId="{D9067734-BFEF-7C20-CDF2-91618CEA9EF8}"/>
          </ac:spMkLst>
        </pc:spChg>
        <pc:spChg chg="mod">
          <ac:chgData name="Hugo Khaou" userId="f62992148604c59e" providerId="LiveId" clId="{ABD4DE00-207C-428D-8037-68947B3E594F}" dt="2025-02-21T02:02:48.674" v="3074" actId="20577"/>
          <ac:spMkLst>
            <pc:docMk/>
            <pc:sldMk cId="3317144819" sldId="268"/>
            <ac:spMk id="6" creationId="{EDFC65B6-8E20-BBC3-E44E-1078C12B3F22}"/>
          </ac:spMkLst>
        </pc:spChg>
        <pc:picChg chg="add mod">
          <ac:chgData name="Hugo Khaou" userId="f62992148604c59e" providerId="LiveId" clId="{ABD4DE00-207C-428D-8037-68947B3E594F}" dt="2025-02-20T01:53:17.689" v="1916" actId="1076"/>
          <ac:picMkLst>
            <pc:docMk/>
            <pc:sldMk cId="3317144819" sldId="268"/>
            <ac:picMk id="4" creationId="{B07D4080-F0B4-F21A-7D38-5C5CBEE7F01B}"/>
          </ac:picMkLst>
        </pc:picChg>
      </pc:sldChg>
      <pc:sldChg chg="add del">
        <pc:chgData name="Hugo Khaou" userId="f62992148604c59e" providerId="LiveId" clId="{ABD4DE00-207C-428D-8037-68947B3E594F}" dt="2025-02-20T01:53:46.690" v="1957" actId="47"/>
        <pc:sldMkLst>
          <pc:docMk/>
          <pc:sldMk cId="3995175486" sldId="269"/>
        </pc:sldMkLst>
      </pc:sldChg>
      <pc:sldChg chg="addSp modSp add mod">
        <pc:chgData name="Hugo Khaou" userId="f62992148604c59e" providerId="LiveId" clId="{ABD4DE00-207C-428D-8037-68947B3E594F}" dt="2025-02-20T01:54:01.515" v="1981" actId="20577"/>
        <pc:sldMkLst>
          <pc:docMk/>
          <pc:sldMk cId="3356918655" sldId="270"/>
        </pc:sldMkLst>
        <pc:spChg chg="mod">
          <ac:chgData name="Hugo Khaou" userId="f62992148604c59e" providerId="LiveId" clId="{ABD4DE00-207C-428D-8037-68947B3E594F}" dt="2025-02-16T17:00:58.595" v="637" actId="20577"/>
          <ac:spMkLst>
            <pc:docMk/>
            <pc:sldMk cId="3356918655" sldId="270"/>
            <ac:spMk id="2" creationId="{A51C7C50-E68A-99DF-2083-8C20C971B6C2}"/>
          </ac:spMkLst>
        </pc:spChg>
        <pc:spChg chg="mod">
          <ac:chgData name="Hugo Khaou" userId="f62992148604c59e" providerId="LiveId" clId="{ABD4DE00-207C-428D-8037-68947B3E594F}" dt="2025-02-20T01:54:01.515" v="1981" actId="20577"/>
          <ac:spMkLst>
            <pc:docMk/>
            <pc:sldMk cId="3356918655" sldId="270"/>
            <ac:spMk id="6" creationId="{87B5149A-7FE0-CCBE-990B-EBAF66D2724D}"/>
          </ac:spMkLst>
        </pc:spChg>
        <pc:picChg chg="add mod">
          <ac:chgData name="Hugo Khaou" userId="f62992148604c59e" providerId="LiveId" clId="{ABD4DE00-207C-428D-8037-68947B3E594F}" dt="2025-02-20T01:53:56.629" v="1959" actId="1076"/>
          <ac:picMkLst>
            <pc:docMk/>
            <pc:sldMk cId="3356918655" sldId="270"/>
            <ac:picMk id="4" creationId="{AAED4056-B6F1-6249-C6A1-CB05B1BCF1CF}"/>
          </ac:picMkLst>
        </pc:picChg>
      </pc:sldChg>
      <pc:sldChg chg="addSp modSp add mod">
        <pc:chgData name="Hugo Khaou" userId="f62992148604c59e" providerId="LiveId" clId="{ABD4DE00-207C-428D-8037-68947B3E594F}" dt="2025-02-20T01:54:18.997" v="2002" actId="20577"/>
        <pc:sldMkLst>
          <pc:docMk/>
          <pc:sldMk cId="3017845916" sldId="271"/>
        </pc:sldMkLst>
        <pc:spChg chg="mod">
          <ac:chgData name="Hugo Khaou" userId="f62992148604c59e" providerId="LiveId" clId="{ABD4DE00-207C-428D-8037-68947B3E594F}" dt="2025-02-16T17:01:00.995" v="639" actId="20577"/>
          <ac:spMkLst>
            <pc:docMk/>
            <pc:sldMk cId="3017845916" sldId="271"/>
            <ac:spMk id="2" creationId="{464F3DA2-7593-D534-BE1E-816C3386942B}"/>
          </ac:spMkLst>
        </pc:spChg>
        <pc:spChg chg="mod">
          <ac:chgData name="Hugo Khaou" userId="f62992148604c59e" providerId="LiveId" clId="{ABD4DE00-207C-428D-8037-68947B3E594F}" dt="2025-02-20T01:54:18.997" v="2002" actId="20577"/>
          <ac:spMkLst>
            <pc:docMk/>
            <pc:sldMk cId="3017845916" sldId="271"/>
            <ac:spMk id="6" creationId="{8BC78F94-5186-305F-2DF6-82477ADEFCD5}"/>
          </ac:spMkLst>
        </pc:spChg>
        <pc:picChg chg="add mod">
          <ac:chgData name="Hugo Khaou" userId="f62992148604c59e" providerId="LiveId" clId="{ABD4DE00-207C-428D-8037-68947B3E594F}" dt="2025-02-20T01:54:14.875" v="1983" actId="1076"/>
          <ac:picMkLst>
            <pc:docMk/>
            <pc:sldMk cId="3017845916" sldId="271"/>
            <ac:picMk id="4" creationId="{A4F6C701-79B8-0537-7D94-15B3D02C4857}"/>
          </ac:picMkLst>
        </pc:picChg>
      </pc:sldChg>
      <pc:sldChg chg="addSp modSp add mod">
        <pc:chgData name="Hugo Khaou" userId="f62992148604c59e" providerId="LiveId" clId="{ABD4DE00-207C-428D-8037-68947B3E594F}" dt="2025-02-21T04:07:15.469" v="4380" actId="20577"/>
        <pc:sldMkLst>
          <pc:docMk/>
          <pc:sldMk cId="3218696140" sldId="272"/>
        </pc:sldMkLst>
        <pc:spChg chg="mod">
          <ac:chgData name="Hugo Khaou" userId="f62992148604c59e" providerId="LiveId" clId="{ABD4DE00-207C-428D-8037-68947B3E594F}" dt="2025-02-16T17:01:04.132" v="641" actId="20577"/>
          <ac:spMkLst>
            <pc:docMk/>
            <pc:sldMk cId="3218696140" sldId="272"/>
            <ac:spMk id="2" creationId="{56D039A2-A2AF-A969-FD84-BD2DC0418DE9}"/>
          </ac:spMkLst>
        </pc:spChg>
        <pc:spChg chg="mod">
          <ac:chgData name="Hugo Khaou" userId="f62992148604c59e" providerId="LiveId" clId="{ABD4DE00-207C-428D-8037-68947B3E594F}" dt="2025-02-21T04:07:15.469" v="4380" actId="20577"/>
          <ac:spMkLst>
            <pc:docMk/>
            <pc:sldMk cId="3218696140" sldId="272"/>
            <ac:spMk id="6" creationId="{20040D4F-E9B1-22C0-F897-033A491F127E}"/>
          </ac:spMkLst>
        </pc:spChg>
        <pc:picChg chg="add mod">
          <ac:chgData name="Hugo Khaou" userId="f62992148604c59e" providerId="LiveId" clId="{ABD4DE00-207C-428D-8037-68947B3E594F}" dt="2025-02-20T01:54:29.501" v="2004" actId="1076"/>
          <ac:picMkLst>
            <pc:docMk/>
            <pc:sldMk cId="3218696140" sldId="272"/>
            <ac:picMk id="4" creationId="{E4AC38C0-8D3F-166F-6490-7868BE480C74}"/>
          </ac:picMkLst>
        </pc:picChg>
      </pc:sldChg>
      <pc:sldChg chg="addSp modSp add mod">
        <pc:chgData name="Hugo Khaou" userId="f62992148604c59e" providerId="LiveId" clId="{ABD4DE00-207C-428D-8037-68947B3E594F}" dt="2025-02-20T01:55:21.122" v="2037" actId="20577"/>
        <pc:sldMkLst>
          <pc:docMk/>
          <pc:sldMk cId="3709087574" sldId="273"/>
        </pc:sldMkLst>
        <pc:spChg chg="mod">
          <ac:chgData name="Hugo Khaou" userId="f62992148604c59e" providerId="LiveId" clId="{ABD4DE00-207C-428D-8037-68947B3E594F}" dt="2025-02-16T17:01:06.908" v="643" actId="20577"/>
          <ac:spMkLst>
            <pc:docMk/>
            <pc:sldMk cId="3709087574" sldId="273"/>
            <ac:spMk id="2" creationId="{30C8C6C8-F7F7-72C6-1AB6-975206A62E49}"/>
          </ac:spMkLst>
        </pc:spChg>
        <pc:spChg chg="mod">
          <ac:chgData name="Hugo Khaou" userId="f62992148604c59e" providerId="LiveId" clId="{ABD4DE00-207C-428D-8037-68947B3E594F}" dt="2025-02-20T01:55:21.122" v="2037" actId="20577"/>
          <ac:spMkLst>
            <pc:docMk/>
            <pc:sldMk cId="3709087574" sldId="273"/>
            <ac:spMk id="6" creationId="{122142E2-9C93-8E16-381A-200708CE5A75}"/>
          </ac:spMkLst>
        </pc:spChg>
        <pc:picChg chg="add mod">
          <ac:chgData name="Hugo Khaou" userId="f62992148604c59e" providerId="LiveId" clId="{ABD4DE00-207C-428D-8037-68947B3E594F}" dt="2025-02-20T01:54:50.568" v="2008" actId="1076"/>
          <ac:picMkLst>
            <pc:docMk/>
            <pc:sldMk cId="3709087574" sldId="273"/>
            <ac:picMk id="4" creationId="{0CF5522E-A898-DA4C-5F5D-5604123FF732}"/>
          </ac:picMkLst>
        </pc:picChg>
      </pc:sldChg>
      <pc:sldChg chg="addSp modSp add mod">
        <pc:chgData name="Hugo Khaou" userId="f62992148604c59e" providerId="LiveId" clId="{ABD4DE00-207C-428D-8037-68947B3E594F}" dt="2025-02-20T02:01:59.784" v="2223" actId="20577"/>
        <pc:sldMkLst>
          <pc:docMk/>
          <pc:sldMk cId="1972414537" sldId="274"/>
        </pc:sldMkLst>
        <pc:spChg chg="mod">
          <ac:chgData name="Hugo Khaou" userId="f62992148604c59e" providerId="LiveId" clId="{ABD4DE00-207C-428D-8037-68947B3E594F}" dt="2025-02-16T17:01:15.913" v="648" actId="20577"/>
          <ac:spMkLst>
            <pc:docMk/>
            <pc:sldMk cId="1972414537" sldId="274"/>
            <ac:spMk id="2" creationId="{A90416A5-E8B3-42E0-62EB-81A0D0F45910}"/>
          </ac:spMkLst>
        </pc:spChg>
        <pc:spChg chg="mod">
          <ac:chgData name="Hugo Khaou" userId="f62992148604c59e" providerId="LiveId" clId="{ABD4DE00-207C-428D-8037-68947B3E594F}" dt="2025-02-20T02:01:59.784" v="2223" actId="20577"/>
          <ac:spMkLst>
            <pc:docMk/>
            <pc:sldMk cId="1972414537" sldId="274"/>
            <ac:spMk id="6" creationId="{D0182FF5-5C0B-3CF3-F1C4-2A0596B18013}"/>
          </ac:spMkLst>
        </pc:spChg>
        <pc:picChg chg="add mod">
          <ac:chgData name="Hugo Khaou" userId="f62992148604c59e" providerId="LiveId" clId="{ABD4DE00-207C-428D-8037-68947B3E594F}" dt="2025-02-20T01:55:36.113" v="2039" actId="1076"/>
          <ac:picMkLst>
            <pc:docMk/>
            <pc:sldMk cId="1972414537" sldId="274"/>
            <ac:picMk id="4" creationId="{4457C5A3-5686-74D9-76F3-B116EC889E50}"/>
          </ac:picMkLst>
        </pc:picChg>
      </pc:sldChg>
      <pc:sldChg chg="addSp delSp modSp add mod ord">
        <pc:chgData name="Hugo Khaou" userId="f62992148604c59e" providerId="LiveId" clId="{ABD4DE00-207C-428D-8037-68947B3E594F}" dt="2025-02-21T00:51:19.893" v="3073" actId="20577"/>
        <pc:sldMkLst>
          <pc:docMk/>
          <pc:sldMk cId="1588463319" sldId="275"/>
        </pc:sldMkLst>
        <pc:spChg chg="mod">
          <ac:chgData name="Hugo Khaou" userId="f62992148604c59e" providerId="LiveId" clId="{ABD4DE00-207C-428D-8037-68947B3E594F}" dt="2025-02-17T01:31:16.482" v="1182" actId="20577"/>
          <ac:spMkLst>
            <pc:docMk/>
            <pc:sldMk cId="1588463319" sldId="275"/>
            <ac:spMk id="2" creationId="{134B7158-0F32-FA81-C057-B228EF42E42B}"/>
          </ac:spMkLst>
        </pc:spChg>
        <pc:spChg chg="mod">
          <ac:chgData name="Hugo Khaou" userId="f62992148604c59e" providerId="LiveId" clId="{ABD4DE00-207C-428D-8037-68947B3E594F}" dt="2025-02-19T03:28:37.654" v="1583" actId="13926"/>
          <ac:spMkLst>
            <pc:docMk/>
            <pc:sldMk cId="1588463319" sldId="275"/>
            <ac:spMk id="3" creationId="{9CA56516-2728-B331-0FF7-DB66E19F4D1B}"/>
          </ac:spMkLst>
        </pc:spChg>
        <pc:spChg chg="mod">
          <ac:chgData name="Hugo Khaou" userId="f62992148604c59e" providerId="LiveId" clId="{ABD4DE00-207C-428D-8037-68947B3E594F}" dt="2025-02-19T03:28:09.741" v="1563" actId="20577"/>
          <ac:spMkLst>
            <pc:docMk/>
            <pc:sldMk cId="1588463319" sldId="275"/>
            <ac:spMk id="4" creationId="{6A3C358F-4900-EC3F-7540-FD167056834B}"/>
          </ac:spMkLst>
        </pc:spChg>
        <pc:spChg chg="mod">
          <ac:chgData name="Hugo Khaou" userId="f62992148604c59e" providerId="LiveId" clId="{ABD4DE00-207C-428D-8037-68947B3E594F}" dt="2025-02-21T00:51:19.893" v="3073" actId="20577"/>
          <ac:spMkLst>
            <pc:docMk/>
            <pc:sldMk cId="1588463319" sldId="275"/>
            <ac:spMk id="6" creationId="{DC4C08BB-3EDD-86E3-ED4F-C240EC003365}"/>
          </ac:spMkLst>
        </pc:spChg>
        <pc:spChg chg="mod">
          <ac:chgData name="Hugo Khaou" userId="f62992148604c59e" providerId="LiveId" clId="{ABD4DE00-207C-428D-8037-68947B3E594F}" dt="2025-02-19T03:28:27.494" v="1582" actId="1076"/>
          <ac:spMkLst>
            <pc:docMk/>
            <pc:sldMk cId="1588463319" sldId="275"/>
            <ac:spMk id="7" creationId="{2F2842AC-C345-591B-3B66-9DA4C8881BBB}"/>
          </ac:spMkLst>
        </pc:spChg>
        <pc:spChg chg="mod">
          <ac:chgData name="Hugo Khaou" userId="f62992148604c59e" providerId="LiveId" clId="{ABD4DE00-207C-428D-8037-68947B3E594F}" dt="2025-02-19T03:27:53.227" v="1547" actId="20577"/>
          <ac:spMkLst>
            <pc:docMk/>
            <pc:sldMk cId="1588463319" sldId="275"/>
            <ac:spMk id="10" creationId="{8E9D207F-0359-96E2-BDA3-6198F6D71544}"/>
          </ac:spMkLst>
        </pc:spChg>
        <pc:spChg chg="mod">
          <ac:chgData name="Hugo Khaou" userId="f62992148604c59e" providerId="LiveId" clId="{ABD4DE00-207C-428D-8037-68947B3E594F}" dt="2025-02-19T03:28:18.216" v="1581" actId="20577"/>
          <ac:spMkLst>
            <pc:docMk/>
            <pc:sldMk cId="1588463319" sldId="275"/>
            <ac:spMk id="12" creationId="{217EBDD8-DB0B-C38E-4F42-19743926C168}"/>
          </ac:spMkLst>
        </pc:spChg>
        <pc:picChg chg="add mod">
          <ac:chgData name="Hugo Khaou" userId="f62992148604c59e" providerId="LiveId" clId="{ABD4DE00-207C-428D-8037-68947B3E594F}" dt="2025-02-17T01:31:51.341" v="1197" actId="1076"/>
          <ac:picMkLst>
            <pc:docMk/>
            <pc:sldMk cId="1588463319" sldId="275"/>
            <ac:picMk id="14" creationId="{CA7CA453-BF26-B367-B697-07FF8CB21678}"/>
          </ac:picMkLst>
        </pc:picChg>
        <pc:cxnChg chg="mod">
          <ac:chgData name="Hugo Khaou" userId="f62992148604c59e" providerId="LiveId" clId="{ABD4DE00-207C-428D-8037-68947B3E594F}" dt="2025-02-20T01:48:55.920" v="1786" actId="1038"/>
          <ac:cxnSpMkLst>
            <pc:docMk/>
            <pc:sldMk cId="1588463319" sldId="275"/>
            <ac:cxnSpMk id="9" creationId="{E8210563-81DD-34B6-31D5-200AF1044712}"/>
          </ac:cxnSpMkLst>
        </pc:cxnChg>
      </pc:sldChg>
      <pc:sldChg chg="addSp delSp modSp add mod">
        <pc:chgData name="Hugo Khaou" userId="f62992148604c59e" providerId="LiveId" clId="{ABD4DE00-207C-428D-8037-68947B3E594F}" dt="2025-02-20T02:28:16.508" v="2591" actId="1076"/>
        <pc:sldMkLst>
          <pc:docMk/>
          <pc:sldMk cId="487715317" sldId="276"/>
        </pc:sldMkLst>
        <pc:spChg chg="mod">
          <ac:chgData name="Hugo Khaou" userId="f62992148604c59e" providerId="LiveId" clId="{ABD4DE00-207C-428D-8037-68947B3E594F}" dt="2025-02-18T01:58:38.016" v="1306" actId="20577"/>
          <ac:spMkLst>
            <pc:docMk/>
            <pc:sldMk cId="487715317" sldId="276"/>
            <ac:spMk id="2" creationId="{7D619070-28CF-EFB7-D7D5-4349B10CD7B2}"/>
          </ac:spMkLst>
        </pc:spChg>
        <pc:spChg chg="mod">
          <ac:chgData name="Hugo Khaou" userId="f62992148604c59e" providerId="LiveId" clId="{ABD4DE00-207C-428D-8037-68947B3E594F}" dt="2025-02-20T02:25:06.346" v="2305" actId="1076"/>
          <ac:spMkLst>
            <pc:docMk/>
            <pc:sldMk cId="487715317" sldId="276"/>
            <ac:spMk id="6" creationId="{A1F00E9B-4AD6-2281-7FBA-2DBF55533616}"/>
          </ac:spMkLst>
        </pc:spChg>
        <pc:spChg chg="add mod">
          <ac:chgData name="Hugo Khaou" userId="f62992148604c59e" providerId="LiveId" clId="{ABD4DE00-207C-428D-8037-68947B3E594F}" dt="2025-02-20T02:26:23.974" v="2586" actId="20577"/>
          <ac:spMkLst>
            <pc:docMk/>
            <pc:sldMk cId="487715317" sldId="276"/>
            <ac:spMk id="11" creationId="{828A3EA9-8236-224A-FB0F-FFDBD2F8ED30}"/>
          </ac:spMkLst>
        </pc:spChg>
        <pc:picChg chg="add mod">
          <ac:chgData name="Hugo Khaou" userId="f62992148604c59e" providerId="LiveId" clId="{ABD4DE00-207C-428D-8037-68947B3E594F}" dt="2025-02-20T02:28:16.508" v="2591" actId="1076"/>
          <ac:picMkLst>
            <pc:docMk/>
            <pc:sldMk cId="487715317" sldId="276"/>
            <ac:picMk id="16" creationId="{DD2AB564-F001-C633-4700-B985965E1D81}"/>
          </ac:picMkLst>
        </pc:picChg>
      </pc:sldChg>
      <pc:sldChg chg="addSp delSp modSp add mod">
        <pc:chgData name="Hugo Khaou" userId="f62992148604c59e" providerId="LiveId" clId="{ABD4DE00-207C-428D-8037-68947B3E594F}" dt="2025-02-20T02:32:52.974" v="2822" actId="33524"/>
        <pc:sldMkLst>
          <pc:docMk/>
          <pc:sldMk cId="254445508" sldId="277"/>
        </pc:sldMkLst>
        <pc:spChg chg="mod">
          <ac:chgData name="Hugo Khaou" userId="f62992148604c59e" providerId="LiveId" clId="{ABD4DE00-207C-428D-8037-68947B3E594F}" dt="2025-02-18T01:58:43.541" v="1309" actId="20577"/>
          <ac:spMkLst>
            <pc:docMk/>
            <pc:sldMk cId="254445508" sldId="277"/>
            <ac:spMk id="2" creationId="{EFEC0BEA-5E96-3CEC-B880-166DEACD2268}"/>
          </ac:spMkLst>
        </pc:spChg>
        <pc:spChg chg="add mod">
          <ac:chgData name="Hugo Khaou" userId="f62992148604c59e" providerId="LiveId" clId="{ABD4DE00-207C-428D-8037-68947B3E594F}" dt="2025-02-20T02:32:52.974" v="2822" actId="33524"/>
          <ac:spMkLst>
            <pc:docMk/>
            <pc:sldMk cId="254445508" sldId="277"/>
            <ac:spMk id="5" creationId="{7D6C0B0A-2526-309B-4E68-3C97E1EF3506}"/>
          </ac:spMkLst>
        </pc:spChg>
        <pc:spChg chg="mod">
          <ac:chgData name="Hugo Khaou" userId="f62992148604c59e" providerId="LiveId" clId="{ABD4DE00-207C-428D-8037-68947B3E594F}" dt="2025-02-19T03:29:20.036" v="1629" actId="20577"/>
          <ac:spMkLst>
            <pc:docMk/>
            <pc:sldMk cId="254445508" sldId="277"/>
            <ac:spMk id="6" creationId="{1EF966C1-854A-25CD-8C10-C5440864CFFD}"/>
          </ac:spMkLst>
        </pc:spChg>
        <pc:picChg chg="add mod">
          <ac:chgData name="Hugo Khaou" userId="f62992148604c59e" providerId="LiveId" clId="{ABD4DE00-207C-428D-8037-68947B3E594F}" dt="2025-02-20T02:28:55.139" v="2601" actId="1076"/>
          <ac:picMkLst>
            <pc:docMk/>
            <pc:sldMk cId="254445508" sldId="277"/>
            <ac:picMk id="8" creationId="{4ED8828A-ED56-3713-E83A-95BEF1D88023}"/>
          </ac:picMkLst>
        </pc:picChg>
      </pc:sldChg>
      <pc:sldChg chg="addSp modSp add mod">
        <pc:chgData name="Hugo Khaou" userId="f62992148604c59e" providerId="LiveId" clId="{ABD4DE00-207C-428D-8037-68947B3E594F}" dt="2025-02-20T02:36:18.553" v="3050" actId="20577"/>
        <pc:sldMkLst>
          <pc:docMk/>
          <pc:sldMk cId="2129805234" sldId="278"/>
        </pc:sldMkLst>
        <pc:spChg chg="mod">
          <ac:chgData name="Hugo Khaou" userId="f62992148604c59e" providerId="LiveId" clId="{ABD4DE00-207C-428D-8037-68947B3E594F}" dt="2025-02-19T03:30:30.260" v="1701" actId="20577"/>
          <ac:spMkLst>
            <pc:docMk/>
            <pc:sldMk cId="2129805234" sldId="278"/>
            <ac:spMk id="2" creationId="{F82E1B18-61C5-A144-DB53-950A517DFFE2}"/>
          </ac:spMkLst>
        </pc:spChg>
        <pc:spChg chg="add mod">
          <ac:chgData name="Hugo Khaou" userId="f62992148604c59e" providerId="LiveId" clId="{ABD4DE00-207C-428D-8037-68947B3E594F}" dt="2025-02-20T02:36:18.553" v="3050" actId="20577"/>
          <ac:spMkLst>
            <pc:docMk/>
            <pc:sldMk cId="2129805234" sldId="278"/>
            <ac:spMk id="5" creationId="{4E7A8F4F-8AA3-0903-0CB3-28600038CDF2}"/>
          </ac:spMkLst>
        </pc:spChg>
        <pc:spChg chg="mod">
          <ac:chgData name="Hugo Khaou" userId="f62992148604c59e" providerId="LiveId" clId="{ABD4DE00-207C-428D-8037-68947B3E594F}" dt="2025-02-19T03:29:58.973" v="1683" actId="20577"/>
          <ac:spMkLst>
            <pc:docMk/>
            <pc:sldMk cId="2129805234" sldId="278"/>
            <ac:spMk id="6" creationId="{A72ED389-101B-B5B3-8276-BB0F620A9E75}"/>
          </ac:spMkLst>
        </pc:spChg>
        <pc:picChg chg="add mod">
          <ac:chgData name="Hugo Khaou" userId="f62992148604c59e" providerId="LiveId" clId="{ABD4DE00-207C-428D-8037-68947B3E594F}" dt="2025-02-20T02:35:40.939" v="2977" actId="1076"/>
          <ac:picMkLst>
            <pc:docMk/>
            <pc:sldMk cId="2129805234" sldId="278"/>
            <ac:picMk id="4" creationId="{558949E6-6F9A-6712-38A1-A1091C6381B1}"/>
          </ac:picMkLst>
        </pc:picChg>
      </pc:sldChg>
      <pc:sldChg chg="modSp new del mod">
        <pc:chgData name="Hugo Khaou" userId="f62992148604c59e" providerId="LiveId" clId="{ABD4DE00-207C-428D-8037-68947B3E594F}" dt="2025-02-18T03:16:25.376" v="1337" actId="47"/>
        <pc:sldMkLst>
          <pc:docMk/>
          <pc:sldMk cId="3889020910" sldId="278"/>
        </pc:sldMkLst>
      </pc:sldChg>
      <pc:sldChg chg="addSp modSp add mod">
        <pc:chgData name="Hugo Khaou" userId="f62992148604c59e" providerId="LiveId" clId="{ABD4DE00-207C-428D-8037-68947B3E594F}" dt="2025-02-21T04:20:21.483" v="4784" actId="20577"/>
        <pc:sldMkLst>
          <pc:docMk/>
          <pc:sldMk cId="985434526" sldId="279"/>
        </pc:sldMkLst>
        <pc:spChg chg="mod">
          <ac:chgData name="Hugo Khaou" userId="f62992148604c59e" providerId="LiveId" clId="{ABD4DE00-207C-428D-8037-68947B3E594F}" dt="2025-02-19T03:30:43.212" v="1703" actId="20577"/>
          <ac:spMkLst>
            <pc:docMk/>
            <pc:sldMk cId="985434526" sldId="279"/>
            <ac:spMk id="2" creationId="{E8A46BF5-9B9B-143D-EFE6-14ED55FBF813}"/>
          </ac:spMkLst>
        </pc:spChg>
        <pc:spChg chg="add mod">
          <ac:chgData name="Hugo Khaou" userId="f62992148604c59e" providerId="LiveId" clId="{ABD4DE00-207C-428D-8037-68947B3E594F}" dt="2025-02-21T04:20:21.483" v="4784" actId="20577"/>
          <ac:spMkLst>
            <pc:docMk/>
            <pc:sldMk cId="985434526" sldId="279"/>
            <ac:spMk id="5" creationId="{33396EDA-FCE4-298F-4B4B-B3EC3724B32E}"/>
          </ac:spMkLst>
        </pc:spChg>
        <pc:spChg chg="mod">
          <ac:chgData name="Hugo Khaou" userId="f62992148604c59e" providerId="LiveId" clId="{ABD4DE00-207C-428D-8037-68947B3E594F}" dt="2025-02-19T03:29:56.346" v="1681" actId="20577"/>
          <ac:spMkLst>
            <pc:docMk/>
            <pc:sldMk cId="985434526" sldId="279"/>
            <ac:spMk id="6" creationId="{612EABBA-A91F-A7E6-6A0D-8B0807075E34}"/>
          </ac:spMkLst>
        </pc:spChg>
        <pc:picChg chg="add mod">
          <ac:chgData name="Hugo Khaou" userId="f62992148604c59e" providerId="LiveId" clId="{ABD4DE00-207C-428D-8037-68947B3E594F}" dt="2025-02-21T04:19:46.546" v="4742" actId="14100"/>
          <ac:picMkLst>
            <pc:docMk/>
            <pc:sldMk cId="985434526" sldId="279"/>
            <ac:picMk id="4" creationId="{748770B1-B6D4-D271-76D8-E57A11ED3199}"/>
          </ac:picMkLst>
        </pc:picChg>
      </pc:sldChg>
      <pc:sldChg chg="addSp modSp add mod">
        <pc:chgData name="Hugo Khaou" userId="f62992148604c59e" providerId="LiveId" clId="{ABD4DE00-207C-428D-8037-68947B3E594F}" dt="2025-02-21T04:22:18.991" v="4845" actId="20577"/>
        <pc:sldMkLst>
          <pc:docMk/>
          <pc:sldMk cId="2611699969" sldId="280"/>
        </pc:sldMkLst>
        <pc:spChg chg="mod">
          <ac:chgData name="Hugo Khaou" userId="f62992148604c59e" providerId="LiveId" clId="{ABD4DE00-207C-428D-8037-68947B3E594F}" dt="2025-02-19T03:30:45.812" v="1705" actId="20577"/>
          <ac:spMkLst>
            <pc:docMk/>
            <pc:sldMk cId="2611699969" sldId="280"/>
            <ac:spMk id="2" creationId="{465AC2F7-161B-8421-3533-7DA619959606}"/>
          </ac:spMkLst>
        </pc:spChg>
        <pc:spChg chg="add mod">
          <ac:chgData name="Hugo Khaou" userId="f62992148604c59e" providerId="LiveId" clId="{ABD4DE00-207C-428D-8037-68947B3E594F}" dt="2025-02-21T04:22:18.991" v="4845" actId="20577"/>
          <ac:spMkLst>
            <pc:docMk/>
            <pc:sldMk cId="2611699969" sldId="280"/>
            <ac:spMk id="5" creationId="{3FDA9162-13E7-1CF3-A7AE-4D7B7793D894}"/>
          </ac:spMkLst>
        </pc:spChg>
        <pc:spChg chg="mod">
          <ac:chgData name="Hugo Khaou" userId="f62992148604c59e" providerId="LiveId" clId="{ABD4DE00-207C-428D-8037-68947B3E594F}" dt="2025-02-19T03:30:10.854" v="1698" actId="20577"/>
          <ac:spMkLst>
            <pc:docMk/>
            <pc:sldMk cId="2611699969" sldId="280"/>
            <ac:spMk id="6" creationId="{D68DF778-52EB-AAE2-BED5-7A851366E720}"/>
          </ac:spMkLst>
        </pc:spChg>
      </pc:sldChg>
      <pc:sldChg chg="addSp modSp add mod">
        <pc:chgData name="Hugo Khaou" userId="f62992148604c59e" providerId="LiveId" clId="{ABD4DE00-207C-428D-8037-68947B3E594F}" dt="2025-02-21T04:26:55.572" v="4936" actId="6549"/>
        <pc:sldMkLst>
          <pc:docMk/>
          <pc:sldMk cId="3805218712" sldId="281"/>
        </pc:sldMkLst>
        <pc:spChg chg="mod">
          <ac:chgData name="Hugo Khaou" userId="f62992148604c59e" providerId="LiveId" clId="{ABD4DE00-207C-428D-8037-68947B3E594F}" dt="2025-02-19T03:31:09.798" v="1715" actId="20577"/>
          <ac:spMkLst>
            <pc:docMk/>
            <pc:sldMk cId="3805218712" sldId="281"/>
            <ac:spMk id="2" creationId="{F490DC99-92DA-E523-B1F6-9E6004088263}"/>
          </ac:spMkLst>
        </pc:spChg>
        <pc:spChg chg="add mod">
          <ac:chgData name="Hugo Khaou" userId="f62992148604c59e" providerId="LiveId" clId="{ABD4DE00-207C-428D-8037-68947B3E594F}" dt="2025-02-21T04:22:55.209" v="4871" actId="14100"/>
          <ac:spMkLst>
            <pc:docMk/>
            <pc:sldMk cId="3805218712" sldId="281"/>
            <ac:spMk id="3" creationId="{B92A304F-39A6-4D2C-2E79-B1657F17CBA5}"/>
          </ac:spMkLst>
        </pc:spChg>
        <pc:spChg chg="mod">
          <ac:chgData name="Hugo Khaou" userId="f62992148604c59e" providerId="LiveId" clId="{ABD4DE00-207C-428D-8037-68947B3E594F}" dt="2025-02-21T04:22:48.203" v="4868" actId="20577"/>
          <ac:spMkLst>
            <pc:docMk/>
            <pc:sldMk cId="3805218712" sldId="281"/>
            <ac:spMk id="6" creationId="{E2598959-AC06-F5EE-F3AA-7F338DD3B3ED}"/>
          </ac:spMkLst>
        </pc:spChg>
        <pc:spChg chg="add mod">
          <ac:chgData name="Hugo Khaou" userId="f62992148604c59e" providerId="LiveId" clId="{ABD4DE00-207C-428D-8037-68947B3E594F}" dt="2025-02-21T04:26:55.572" v="4936" actId="6549"/>
          <ac:spMkLst>
            <pc:docMk/>
            <pc:sldMk cId="3805218712" sldId="281"/>
            <ac:spMk id="7" creationId="{68EF4F66-5CCC-06EE-6FC4-124B069FCDE1}"/>
          </ac:spMkLst>
        </pc:spChg>
        <pc:picChg chg="add mod">
          <ac:chgData name="Hugo Khaou" userId="f62992148604c59e" providerId="LiveId" clId="{ABD4DE00-207C-428D-8037-68947B3E594F}" dt="2025-02-21T04:26:28.572" v="4884" actId="1076"/>
          <ac:picMkLst>
            <pc:docMk/>
            <pc:sldMk cId="3805218712" sldId="281"/>
            <ac:picMk id="5" creationId="{F1128375-5FCD-8128-5FF0-451AFFADA72F}"/>
          </ac:picMkLst>
        </pc:picChg>
      </pc:sldChg>
      <pc:sldChg chg="addSp modSp add mod">
        <pc:chgData name="Hugo Khaou" userId="f62992148604c59e" providerId="LiveId" clId="{ABD4DE00-207C-428D-8037-68947B3E594F}" dt="2025-02-21T04:28:16.393" v="4954" actId="1076"/>
        <pc:sldMkLst>
          <pc:docMk/>
          <pc:sldMk cId="2435522974" sldId="282"/>
        </pc:sldMkLst>
        <pc:spChg chg="mod">
          <ac:chgData name="Hugo Khaou" userId="f62992148604c59e" providerId="LiveId" clId="{ABD4DE00-207C-428D-8037-68947B3E594F}" dt="2025-02-19T03:31:07.185" v="1713" actId="20577"/>
          <ac:spMkLst>
            <pc:docMk/>
            <pc:sldMk cId="2435522974" sldId="282"/>
            <ac:spMk id="2" creationId="{F97C89F3-F7ED-E8A1-5CBA-82BF882B01E6}"/>
          </ac:spMkLst>
        </pc:spChg>
        <pc:spChg chg="add mod">
          <ac:chgData name="Hugo Khaou" userId="f62992148604c59e" providerId="LiveId" clId="{ABD4DE00-207C-428D-8037-68947B3E594F}" dt="2025-02-21T04:28:16.393" v="4954" actId="1076"/>
          <ac:spMkLst>
            <pc:docMk/>
            <pc:sldMk cId="2435522974" sldId="282"/>
            <ac:spMk id="5" creationId="{4F70C5E1-0928-C4C6-D4A7-79D67CF402DD}"/>
          </ac:spMkLst>
        </pc:spChg>
        <pc:spChg chg="mod">
          <ac:chgData name="Hugo Khaou" userId="f62992148604c59e" providerId="LiveId" clId="{ABD4DE00-207C-428D-8037-68947B3E594F}" dt="2025-02-21T04:27:01.963" v="4949" actId="20577"/>
          <ac:spMkLst>
            <pc:docMk/>
            <pc:sldMk cId="2435522974" sldId="282"/>
            <ac:spMk id="6" creationId="{DBF0DF7C-1635-9194-0C86-636722D598C6}"/>
          </ac:spMkLst>
        </pc:spChg>
        <pc:picChg chg="add mod">
          <ac:chgData name="Hugo Khaou" userId="f62992148604c59e" providerId="LiveId" clId="{ABD4DE00-207C-428D-8037-68947B3E594F}" dt="2025-02-21T04:28:09.410" v="4952" actId="14100"/>
          <ac:picMkLst>
            <pc:docMk/>
            <pc:sldMk cId="2435522974" sldId="282"/>
            <ac:picMk id="4" creationId="{1B280638-575C-74A8-4262-B85384A75C2B}"/>
          </ac:picMkLst>
        </pc:picChg>
      </pc:sldChg>
      <pc:sldChg chg="add del">
        <pc:chgData name="Hugo Khaou" userId="f62992148604c59e" providerId="LiveId" clId="{ABD4DE00-207C-428D-8037-68947B3E594F}" dt="2025-02-19T03:33:45.793" v="1739" actId="47"/>
        <pc:sldMkLst>
          <pc:docMk/>
          <pc:sldMk cId="256369946" sldId="283"/>
        </pc:sldMkLst>
      </pc:sldChg>
      <pc:sldChg chg="addSp modSp add mod">
        <pc:chgData name="Hugo Khaou" userId="f62992148604c59e" providerId="LiveId" clId="{ABD4DE00-207C-428D-8037-68947B3E594F}" dt="2025-02-26T14:26:36.233" v="5368" actId="20577"/>
        <pc:sldMkLst>
          <pc:docMk/>
          <pc:sldMk cId="1131694933" sldId="283"/>
        </pc:sldMkLst>
        <pc:spChg chg="mod">
          <ac:chgData name="Hugo Khaou" userId="f62992148604c59e" providerId="LiveId" clId="{ABD4DE00-207C-428D-8037-68947B3E594F}" dt="2025-02-19T03:33:52.552" v="1744" actId="20577"/>
          <ac:spMkLst>
            <pc:docMk/>
            <pc:sldMk cId="1131694933" sldId="283"/>
            <ac:spMk id="2" creationId="{D6AE1B34-836D-3C5E-0F4F-506AFBF4B08D}"/>
          </ac:spMkLst>
        </pc:spChg>
        <pc:spChg chg="add mod">
          <ac:chgData name="Hugo Khaou" userId="f62992148604c59e" providerId="LiveId" clId="{ABD4DE00-207C-428D-8037-68947B3E594F}" dt="2025-02-21T04:44:48.805" v="5150" actId="20577"/>
          <ac:spMkLst>
            <pc:docMk/>
            <pc:sldMk cId="1131694933" sldId="283"/>
            <ac:spMk id="5" creationId="{0797E486-D181-4ACB-F8AF-5E96FCB6C548}"/>
          </ac:spMkLst>
        </pc:spChg>
        <pc:spChg chg="mod">
          <ac:chgData name="Hugo Khaou" userId="f62992148604c59e" providerId="LiveId" clId="{ABD4DE00-207C-428D-8037-68947B3E594F}" dt="2025-02-26T14:26:36.233" v="5368" actId="20577"/>
          <ac:spMkLst>
            <pc:docMk/>
            <pc:sldMk cId="1131694933" sldId="283"/>
            <ac:spMk id="6" creationId="{BCDB5E78-E3B0-5173-4C0A-6DBAF5F8509B}"/>
          </ac:spMkLst>
        </pc:spChg>
        <pc:picChg chg="add mod">
          <ac:chgData name="Hugo Khaou" userId="f62992148604c59e" providerId="LiveId" clId="{ABD4DE00-207C-428D-8037-68947B3E594F}" dt="2025-02-21T04:42:35.810" v="4998" actId="14100"/>
          <ac:picMkLst>
            <pc:docMk/>
            <pc:sldMk cId="1131694933" sldId="283"/>
            <ac:picMk id="4" creationId="{DD689C1A-318E-47AB-7E59-531CE539F0F0}"/>
          </ac:picMkLst>
        </pc:picChg>
      </pc:sldChg>
      <pc:sldChg chg="addSp modSp add mod">
        <pc:chgData name="Hugo Khaou" userId="f62992148604c59e" providerId="LiveId" clId="{ABD4DE00-207C-428D-8037-68947B3E594F}" dt="2025-02-21T04:45:14.769" v="5151" actId="14100"/>
        <pc:sldMkLst>
          <pc:docMk/>
          <pc:sldMk cId="70349138" sldId="284"/>
        </pc:sldMkLst>
        <pc:spChg chg="mod">
          <ac:chgData name="Hugo Khaou" userId="f62992148604c59e" providerId="LiveId" clId="{ABD4DE00-207C-428D-8037-68947B3E594F}" dt="2025-02-19T03:33:56.793" v="1748" actId="20577"/>
          <ac:spMkLst>
            <pc:docMk/>
            <pc:sldMk cId="70349138" sldId="284"/>
            <ac:spMk id="2" creationId="{E276F6FB-DCA1-AF00-8B1F-7E2F0648D424}"/>
          </ac:spMkLst>
        </pc:spChg>
        <pc:spChg chg="add mod">
          <ac:chgData name="Hugo Khaou" userId="f62992148604c59e" providerId="LiveId" clId="{ABD4DE00-207C-428D-8037-68947B3E594F}" dt="2025-02-21T04:45:14.769" v="5151" actId="14100"/>
          <ac:spMkLst>
            <pc:docMk/>
            <pc:sldMk cId="70349138" sldId="284"/>
            <ac:spMk id="5" creationId="{740B4D8F-58DA-5D21-B254-84F0F8AB19FD}"/>
          </ac:spMkLst>
        </pc:spChg>
        <pc:spChg chg="mod">
          <ac:chgData name="Hugo Khaou" userId="f62992148604c59e" providerId="LiveId" clId="{ABD4DE00-207C-428D-8037-68947B3E594F}" dt="2025-02-21T04:41:00.789" v="4984" actId="20577"/>
          <ac:spMkLst>
            <pc:docMk/>
            <pc:sldMk cId="70349138" sldId="284"/>
            <ac:spMk id="6" creationId="{FB4FB1E7-890A-CD73-0D1B-A9277B49F577}"/>
          </ac:spMkLst>
        </pc:spChg>
        <pc:picChg chg="add mod">
          <ac:chgData name="Hugo Khaou" userId="f62992148604c59e" providerId="LiveId" clId="{ABD4DE00-207C-428D-8037-68947B3E594F}" dt="2025-02-21T04:44:01.898" v="5066" actId="14100"/>
          <ac:picMkLst>
            <pc:docMk/>
            <pc:sldMk cId="70349138" sldId="284"/>
            <ac:picMk id="4" creationId="{7BECA228-8CAA-5BAF-B636-EA239290088E}"/>
          </ac:picMkLst>
        </pc:picChg>
      </pc:sldChg>
      <pc:sldChg chg="addSp modSp add mod">
        <pc:chgData name="Hugo Khaou" userId="f62992148604c59e" providerId="LiveId" clId="{ABD4DE00-207C-428D-8037-68947B3E594F}" dt="2025-02-26T14:26:42.281" v="5369"/>
        <pc:sldMkLst>
          <pc:docMk/>
          <pc:sldMk cId="2112854879" sldId="285"/>
        </pc:sldMkLst>
        <pc:spChg chg="mod">
          <ac:chgData name="Hugo Khaou" userId="f62992148604c59e" providerId="LiveId" clId="{ABD4DE00-207C-428D-8037-68947B3E594F}" dt="2025-02-19T03:34:04.881" v="1751" actId="20577"/>
          <ac:spMkLst>
            <pc:docMk/>
            <pc:sldMk cId="2112854879" sldId="285"/>
            <ac:spMk id="2" creationId="{43949D91-6172-3A41-30B3-64EC8169ADDD}"/>
          </ac:spMkLst>
        </pc:spChg>
        <pc:spChg chg="add mod">
          <ac:chgData name="Hugo Khaou" userId="f62992148604c59e" providerId="LiveId" clId="{ABD4DE00-207C-428D-8037-68947B3E594F}" dt="2025-02-26T14:23:31.032" v="5192" actId="20577"/>
          <ac:spMkLst>
            <pc:docMk/>
            <pc:sldMk cId="2112854879" sldId="285"/>
            <ac:spMk id="5" creationId="{5733B5C7-9458-B819-2678-231FC3B18748}"/>
          </ac:spMkLst>
        </pc:spChg>
        <pc:spChg chg="mod">
          <ac:chgData name="Hugo Khaou" userId="f62992148604c59e" providerId="LiveId" clId="{ABD4DE00-207C-428D-8037-68947B3E594F}" dt="2025-02-26T14:26:42.281" v="5369"/>
          <ac:spMkLst>
            <pc:docMk/>
            <pc:sldMk cId="2112854879" sldId="285"/>
            <ac:spMk id="6" creationId="{3BB5C18F-EBE6-6EC1-6F83-BD558971FD33}"/>
          </ac:spMkLst>
        </pc:spChg>
        <pc:picChg chg="add mod">
          <ac:chgData name="Hugo Khaou" userId="f62992148604c59e" providerId="LiveId" clId="{ABD4DE00-207C-428D-8037-68947B3E594F}" dt="2025-02-26T14:23:03.949" v="5182" actId="14100"/>
          <ac:picMkLst>
            <pc:docMk/>
            <pc:sldMk cId="2112854879" sldId="285"/>
            <ac:picMk id="4" creationId="{7C70D509-3E06-328D-DB36-34DCAC120122}"/>
          </ac:picMkLst>
        </pc:picChg>
      </pc:sldChg>
      <pc:sldChg chg="addSp modSp add mod">
        <pc:chgData name="Hugo Khaou" userId="f62992148604c59e" providerId="LiveId" clId="{ABD4DE00-207C-428D-8037-68947B3E594F}" dt="2025-02-26T14:26:46.284" v="5380" actId="20577"/>
        <pc:sldMkLst>
          <pc:docMk/>
          <pc:sldMk cId="718707550" sldId="286"/>
        </pc:sldMkLst>
        <pc:spChg chg="mod">
          <ac:chgData name="Hugo Khaou" userId="f62992148604c59e" providerId="LiveId" clId="{ABD4DE00-207C-428D-8037-68947B3E594F}" dt="2025-02-19T03:34:07.567" v="1753" actId="20577"/>
          <ac:spMkLst>
            <pc:docMk/>
            <pc:sldMk cId="718707550" sldId="286"/>
            <ac:spMk id="2" creationId="{E14B1D4D-DA18-9DF2-F035-9DCA7E3F44A3}"/>
          </ac:spMkLst>
        </pc:spChg>
        <pc:spChg chg="add mod">
          <ac:chgData name="Hugo Khaou" userId="f62992148604c59e" providerId="LiveId" clId="{ABD4DE00-207C-428D-8037-68947B3E594F}" dt="2025-02-26T14:24:03.390" v="5201" actId="20577"/>
          <ac:spMkLst>
            <pc:docMk/>
            <pc:sldMk cId="718707550" sldId="286"/>
            <ac:spMk id="3" creationId="{7D21A1BC-2396-C3EC-CE6A-0F011E4A4684}"/>
          </ac:spMkLst>
        </pc:spChg>
        <pc:spChg chg="mod">
          <ac:chgData name="Hugo Khaou" userId="f62992148604c59e" providerId="LiveId" clId="{ABD4DE00-207C-428D-8037-68947B3E594F}" dt="2025-02-26T14:26:46.284" v="5380" actId="20577"/>
          <ac:spMkLst>
            <pc:docMk/>
            <pc:sldMk cId="718707550" sldId="286"/>
            <ac:spMk id="6" creationId="{171714B7-8E27-48BD-A973-814405589652}"/>
          </ac:spMkLst>
        </pc:spChg>
        <pc:picChg chg="add mod">
          <ac:chgData name="Hugo Khaou" userId="f62992148604c59e" providerId="LiveId" clId="{ABD4DE00-207C-428D-8037-68947B3E594F}" dt="2025-02-26T14:23:50.307" v="5196" actId="14100"/>
          <ac:picMkLst>
            <pc:docMk/>
            <pc:sldMk cId="718707550" sldId="286"/>
            <ac:picMk id="5" creationId="{DD65DD4B-7E82-CAD0-20AB-CBF2DE4D63D9}"/>
          </ac:picMkLst>
        </pc:picChg>
      </pc:sldChg>
      <pc:sldChg chg="addSp modSp add mod">
        <pc:chgData name="Hugo Khaou" userId="f62992148604c59e" providerId="LiveId" clId="{ABD4DE00-207C-428D-8037-68947B3E594F}" dt="2025-02-26T14:46:08.264" v="5789" actId="6549"/>
        <pc:sldMkLst>
          <pc:docMk/>
          <pc:sldMk cId="2659265426" sldId="287"/>
        </pc:sldMkLst>
        <pc:spChg chg="mod">
          <ac:chgData name="Hugo Khaou" userId="f62992148604c59e" providerId="LiveId" clId="{ABD4DE00-207C-428D-8037-68947B3E594F}" dt="2025-02-20T01:59:44.378" v="2095" actId="20577"/>
          <ac:spMkLst>
            <pc:docMk/>
            <pc:sldMk cId="2659265426" sldId="287"/>
            <ac:spMk id="2" creationId="{CB9E13D8-82EE-8614-01F0-F5DFB2D546AF}"/>
          </ac:spMkLst>
        </pc:spChg>
        <pc:spChg chg="add mod">
          <ac:chgData name="Hugo Khaou" userId="f62992148604c59e" providerId="LiveId" clId="{ABD4DE00-207C-428D-8037-68947B3E594F}" dt="2025-02-26T14:46:08.264" v="5789" actId="6549"/>
          <ac:spMkLst>
            <pc:docMk/>
            <pc:sldMk cId="2659265426" sldId="287"/>
            <ac:spMk id="5" creationId="{01FEF38E-05D0-99CB-BFB9-E6D6366CEB2F}"/>
          </ac:spMkLst>
        </pc:spChg>
        <pc:spChg chg="mod">
          <ac:chgData name="Hugo Khaou" userId="f62992148604c59e" providerId="LiveId" clId="{ABD4DE00-207C-428D-8037-68947B3E594F}" dt="2025-02-26T14:27:11.877" v="5466" actId="20577"/>
          <ac:spMkLst>
            <pc:docMk/>
            <pc:sldMk cId="2659265426" sldId="287"/>
            <ac:spMk id="6" creationId="{A57588BB-B594-7AAB-C73F-51EFD8285205}"/>
          </ac:spMkLst>
        </pc:spChg>
        <pc:picChg chg="add mod">
          <ac:chgData name="Hugo Khaou" userId="f62992148604c59e" providerId="LiveId" clId="{ABD4DE00-207C-428D-8037-68947B3E594F}" dt="2025-02-26T14:32:49.788" v="5469" actId="14100"/>
          <ac:picMkLst>
            <pc:docMk/>
            <pc:sldMk cId="2659265426" sldId="287"/>
            <ac:picMk id="4" creationId="{84E91A61-1C2A-4A9A-608A-5C69A279C370}"/>
          </ac:picMkLst>
        </pc:picChg>
      </pc:sldChg>
      <pc:sldChg chg="addSp modSp add mod">
        <pc:chgData name="Hugo Khaou" userId="f62992148604c59e" providerId="LiveId" clId="{ABD4DE00-207C-428D-8037-68947B3E594F}" dt="2025-02-26T14:47:04.640" v="5906" actId="20577"/>
        <pc:sldMkLst>
          <pc:docMk/>
          <pc:sldMk cId="2663845899" sldId="288"/>
        </pc:sldMkLst>
        <pc:spChg chg="mod">
          <ac:chgData name="Hugo Khaou" userId="f62992148604c59e" providerId="LiveId" clId="{ABD4DE00-207C-428D-8037-68947B3E594F}" dt="2025-02-20T01:59:47.403" v="2097" actId="20577"/>
          <ac:spMkLst>
            <pc:docMk/>
            <pc:sldMk cId="2663845899" sldId="288"/>
            <ac:spMk id="2" creationId="{4CF52588-E99B-7AA1-1DA1-5FCFA506ADCB}"/>
          </ac:spMkLst>
        </pc:spChg>
        <pc:spChg chg="add mod">
          <ac:chgData name="Hugo Khaou" userId="f62992148604c59e" providerId="LiveId" clId="{ABD4DE00-207C-428D-8037-68947B3E594F}" dt="2025-02-26T14:47:04.640" v="5906" actId="20577"/>
          <ac:spMkLst>
            <pc:docMk/>
            <pc:sldMk cId="2663845899" sldId="288"/>
            <ac:spMk id="5" creationId="{2C39D7DA-E04F-56B5-8050-2B8080F678AC}"/>
          </ac:spMkLst>
        </pc:spChg>
        <pc:spChg chg="mod">
          <ac:chgData name="Hugo Khaou" userId="f62992148604c59e" providerId="LiveId" clId="{ABD4DE00-207C-428D-8037-68947B3E594F}" dt="2025-02-26T14:44:19.234" v="5682" actId="20577"/>
          <ac:spMkLst>
            <pc:docMk/>
            <pc:sldMk cId="2663845899" sldId="288"/>
            <ac:spMk id="6" creationId="{0C927314-6774-FAE9-BE02-F6D2A61C38ED}"/>
          </ac:spMkLst>
        </pc:spChg>
        <pc:picChg chg="add mod">
          <ac:chgData name="Hugo Khaou" userId="f62992148604c59e" providerId="LiveId" clId="{ABD4DE00-207C-428D-8037-68947B3E594F}" dt="2025-02-26T14:44:07.400" v="5636" actId="14100"/>
          <ac:picMkLst>
            <pc:docMk/>
            <pc:sldMk cId="2663845899" sldId="288"/>
            <ac:picMk id="4" creationId="{A23AC445-68F7-E3FA-D53E-AA7C8D949BA4}"/>
          </ac:picMkLst>
        </pc:picChg>
      </pc:sldChg>
      <pc:sldChg chg="addSp modSp add mod">
        <pc:chgData name="Hugo Khaou" userId="f62992148604c59e" providerId="LiveId" clId="{ABD4DE00-207C-428D-8037-68947B3E594F}" dt="2025-02-21T02:24:11.388" v="3506" actId="20577"/>
        <pc:sldMkLst>
          <pc:docMk/>
          <pc:sldMk cId="1397936007" sldId="289"/>
        </pc:sldMkLst>
        <pc:spChg chg="mod">
          <ac:chgData name="Hugo Khaou" userId="f62992148604c59e" providerId="LiveId" clId="{ABD4DE00-207C-428D-8037-68947B3E594F}" dt="2025-02-20T02:00:02.614" v="2120" actId="207"/>
          <ac:spMkLst>
            <pc:docMk/>
            <pc:sldMk cId="1397936007" sldId="289"/>
            <ac:spMk id="2" creationId="{2EDDA627-6ACB-DEFE-7067-7D1BA7733D47}"/>
          </ac:spMkLst>
        </pc:spChg>
        <pc:spChg chg="mod">
          <ac:chgData name="Hugo Khaou" userId="f62992148604c59e" providerId="LiveId" clId="{ABD4DE00-207C-428D-8037-68947B3E594F}" dt="2025-02-21T02:24:11.388" v="3506" actId="20577"/>
          <ac:spMkLst>
            <pc:docMk/>
            <pc:sldMk cId="1397936007" sldId="289"/>
            <ac:spMk id="6" creationId="{5CFE1E0C-D46D-3493-74F3-7F7FFBFFFCAD}"/>
          </ac:spMkLst>
        </pc:spChg>
        <pc:graphicFrameChg chg="add mod modGraphic">
          <ac:chgData name="Hugo Khaou" userId="f62992148604c59e" providerId="LiveId" clId="{ABD4DE00-207C-428D-8037-68947B3E594F}" dt="2025-02-21T02:23:52.967" v="3460" actId="207"/>
          <ac:graphicFrameMkLst>
            <pc:docMk/>
            <pc:sldMk cId="1397936007" sldId="289"/>
            <ac:graphicFrameMk id="3" creationId="{04DB22A5-B4D2-C1E1-CE3E-449D7C54990E}"/>
          </ac:graphicFrameMkLst>
        </pc:graphicFrameChg>
      </pc:sldChg>
      <pc:sldChg chg="addSp modSp add mod">
        <pc:chgData name="Hugo Khaou" userId="f62992148604c59e" providerId="LiveId" clId="{ABD4DE00-207C-428D-8037-68947B3E594F}" dt="2025-02-21T03:53:58.521" v="3944" actId="207"/>
        <pc:sldMkLst>
          <pc:docMk/>
          <pc:sldMk cId="424970151" sldId="290"/>
        </pc:sldMkLst>
        <pc:spChg chg="mod">
          <ac:chgData name="Hugo Khaou" userId="f62992148604c59e" providerId="LiveId" clId="{ABD4DE00-207C-428D-8037-68947B3E594F}" dt="2025-02-20T02:00:25.657" v="2155" actId="20577"/>
          <ac:spMkLst>
            <pc:docMk/>
            <pc:sldMk cId="424970151" sldId="290"/>
            <ac:spMk id="2" creationId="{81F28024-7BC8-AC2D-BA90-F4549AC726AC}"/>
          </ac:spMkLst>
        </pc:spChg>
        <pc:spChg chg="mod">
          <ac:chgData name="Hugo Khaou" userId="f62992148604c59e" providerId="LiveId" clId="{ABD4DE00-207C-428D-8037-68947B3E594F}" dt="2025-02-21T02:39:20.481" v="3806" actId="20577"/>
          <ac:spMkLst>
            <pc:docMk/>
            <pc:sldMk cId="424970151" sldId="290"/>
            <ac:spMk id="6" creationId="{50E01319-31A9-C487-52BD-84B7E3033478}"/>
          </ac:spMkLst>
        </pc:spChg>
        <pc:graphicFrameChg chg="add mod modGraphic">
          <ac:chgData name="Hugo Khaou" userId="f62992148604c59e" providerId="LiveId" clId="{ABD4DE00-207C-428D-8037-68947B3E594F}" dt="2025-02-21T03:53:58.521" v="3944" actId="207"/>
          <ac:graphicFrameMkLst>
            <pc:docMk/>
            <pc:sldMk cId="424970151" sldId="290"/>
            <ac:graphicFrameMk id="3" creationId="{5539BDE9-6873-377B-58F3-A160D34EEE05}"/>
          </ac:graphicFrameMkLst>
        </pc:graphicFrameChg>
      </pc:sldChg>
      <pc:sldChg chg="addSp modSp add mod">
        <pc:chgData name="Hugo Khaou" userId="f62992148604c59e" providerId="LiveId" clId="{ABD4DE00-207C-428D-8037-68947B3E594F}" dt="2025-02-21T04:00:46.025" v="4256" actId="207"/>
        <pc:sldMkLst>
          <pc:docMk/>
          <pc:sldMk cId="2114511116" sldId="291"/>
        </pc:sldMkLst>
        <pc:spChg chg="mod">
          <ac:chgData name="Hugo Khaou" userId="f62992148604c59e" providerId="LiveId" clId="{ABD4DE00-207C-428D-8037-68947B3E594F}" dt="2025-02-20T02:00:32.826" v="2164" actId="20577"/>
          <ac:spMkLst>
            <pc:docMk/>
            <pc:sldMk cId="2114511116" sldId="291"/>
            <ac:spMk id="2" creationId="{B05E700F-B581-F34B-E2DC-0D6BA90B0A39}"/>
          </ac:spMkLst>
        </pc:spChg>
        <pc:spChg chg="mod">
          <ac:chgData name="Hugo Khaou" userId="f62992148604c59e" providerId="LiveId" clId="{ABD4DE00-207C-428D-8037-68947B3E594F}" dt="2025-02-21T03:56:14.178" v="4173" actId="14100"/>
          <ac:spMkLst>
            <pc:docMk/>
            <pc:sldMk cId="2114511116" sldId="291"/>
            <ac:spMk id="6" creationId="{8F084A4C-347C-3576-1A18-85B9BF871569}"/>
          </ac:spMkLst>
        </pc:spChg>
        <pc:graphicFrameChg chg="add mod modGraphic">
          <ac:chgData name="Hugo Khaou" userId="f62992148604c59e" providerId="LiveId" clId="{ABD4DE00-207C-428D-8037-68947B3E594F}" dt="2025-02-21T04:00:46.025" v="4256" actId="207"/>
          <ac:graphicFrameMkLst>
            <pc:docMk/>
            <pc:sldMk cId="2114511116" sldId="291"/>
            <ac:graphicFrameMk id="3" creationId="{28F5212A-85CF-D653-B7BF-40EDCA8C88E2}"/>
          </ac:graphicFrameMkLst>
        </pc:graphicFrameChg>
      </pc:sldChg>
      <pc:sldChg chg="addSp modSp add mod">
        <pc:chgData name="Hugo Khaou" userId="f62992148604c59e" providerId="LiveId" clId="{ABD4DE00-207C-428D-8037-68947B3E594F}" dt="2025-03-10T07:12:30.121" v="6659" actId="1076"/>
        <pc:sldMkLst>
          <pc:docMk/>
          <pc:sldMk cId="2238344971" sldId="292"/>
        </pc:sldMkLst>
        <pc:spChg chg="mod">
          <ac:chgData name="Hugo Khaou" userId="f62992148604c59e" providerId="LiveId" clId="{ABD4DE00-207C-428D-8037-68947B3E594F}" dt="2025-02-21T04:01:27.160" v="4328" actId="6549"/>
          <ac:spMkLst>
            <pc:docMk/>
            <pc:sldMk cId="2238344971" sldId="292"/>
            <ac:spMk id="2" creationId="{EF3317FA-937E-F3EB-C93E-727B9C47F069}"/>
          </ac:spMkLst>
        </pc:spChg>
        <pc:spChg chg="mod">
          <ac:chgData name="Hugo Khaou" userId="f62992148604c59e" providerId="LiveId" clId="{ABD4DE00-207C-428D-8037-68947B3E594F}" dt="2025-03-10T07:12:30.121" v="6659" actId="1076"/>
          <ac:spMkLst>
            <pc:docMk/>
            <pc:sldMk cId="2238344971" sldId="292"/>
            <ac:spMk id="6" creationId="{C1665736-1CA7-4791-ED4E-B88ADC1C4969}"/>
          </ac:spMkLst>
        </pc:spChg>
        <pc:graphicFrameChg chg="add mod modGraphic">
          <ac:chgData name="Hugo Khaou" userId="f62992148604c59e" providerId="LiveId" clId="{ABD4DE00-207C-428D-8037-68947B3E594F}" dt="2025-03-10T07:11:50.424" v="6519" actId="1076"/>
          <ac:graphicFrameMkLst>
            <pc:docMk/>
            <pc:sldMk cId="2238344971" sldId="292"/>
            <ac:graphicFrameMk id="3" creationId="{B7816274-4879-14C0-C334-A78B08ADC45E}"/>
          </ac:graphicFrameMkLst>
        </pc:graphicFrameChg>
      </pc:sldChg>
      <pc:sldChg chg="addSp modSp add mod">
        <pc:chgData name="Hugo Khaou" userId="f62992148604c59e" providerId="LiveId" clId="{ABD4DE00-207C-428D-8037-68947B3E594F}" dt="2025-02-26T15:02:39.085" v="6325" actId="14100"/>
        <pc:sldMkLst>
          <pc:docMk/>
          <pc:sldMk cId="1374929980" sldId="293"/>
        </pc:sldMkLst>
        <pc:spChg chg="mod">
          <ac:chgData name="Hugo Khaou" userId="f62992148604c59e" providerId="LiveId" clId="{ABD4DE00-207C-428D-8037-68947B3E594F}" dt="2025-02-20T02:02:12.453" v="2228" actId="6549"/>
          <ac:spMkLst>
            <pc:docMk/>
            <pc:sldMk cId="1374929980" sldId="293"/>
            <ac:spMk id="2" creationId="{BB9CB399-3E1A-812C-3ADD-FF554033862B}"/>
          </ac:spMkLst>
        </pc:spChg>
        <pc:spChg chg="mod">
          <ac:chgData name="Hugo Khaou" userId="f62992148604c59e" providerId="LiveId" clId="{ABD4DE00-207C-428D-8037-68947B3E594F}" dt="2025-02-21T04:09:04.804" v="4543" actId="20577"/>
          <ac:spMkLst>
            <pc:docMk/>
            <pc:sldMk cId="1374929980" sldId="293"/>
            <ac:spMk id="6" creationId="{3C84642F-F9CD-1E81-2CA8-ACFE8ECBB03D}"/>
          </ac:spMkLst>
        </pc:spChg>
        <pc:picChg chg="add mod">
          <ac:chgData name="Hugo Khaou" userId="f62992148604c59e" providerId="LiveId" clId="{ABD4DE00-207C-428D-8037-68947B3E594F}" dt="2025-02-26T15:02:39.085" v="6325" actId="14100"/>
          <ac:picMkLst>
            <pc:docMk/>
            <pc:sldMk cId="1374929980" sldId="293"/>
            <ac:picMk id="4" creationId="{58E31A9A-12A1-573D-4D57-9B6A4C3E8B47}"/>
          </ac:picMkLst>
        </pc:picChg>
      </pc:sldChg>
      <pc:sldChg chg="addSp delSp modSp add mod">
        <pc:chgData name="Hugo Khaou" userId="f62992148604c59e" providerId="LiveId" clId="{ABD4DE00-207C-428D-8037-68947B3E594F}" dt="2025-03-10T07:13:34.191" v="6666" actId="1035"/>
        <pc:sldMkLst>
          <pc:docMk/>
          <pc:sldMk cId="1824232738" sldId="294"/>
        </pc:sldMkLst>
        <pc:spChg chg="mod">
          <ac:chgData name="Hugo Khaou" userId="f62992148604c59e" providerId="LiveId" clId="{ABD4DE00-207C-428D-8037-68947B3E594F}" dt="2025-02-20T02:02:16.656" v="2232" actId="20577"/>
          <ac:spMkLst>
            <pc:docMk/>
            <pc:sldMk cId="1824232738" sldId="294"/>
            <ac:spMk id="2" creationId="{AA7F8927-765C-67C9-859A-80F06E5BCE14}"/>
          </ac:spMkLst>
        </pc:spChg>
        <pc:spChg chg="mod">
          <ac:chgData name="Hugo Khaou" userId="f62992148604c59e" providerId="LiveId" clId="{ABD4DE00-207C-428D-8037-68947B3E594F}" dt="2025-02-26T15:02:58.332" v="6355" actId="20577"/>
          <ac:spMkLst>
            <pc:docMk/>
            <pc:sldMk cId="1824232738" sldId="294"/>
            <ac:spMk id="6" creationId="{6DF4CAEA-B26D-FD64-F4CB-5B197F667A47}"/>
          </ac:spMkLst>
        </pc:spChg>
        <pc:picChg chg="add mod">
          <ac:chgData name="Hugo Khaou" userId="f62992148604c59e" providerId="LiveId" clId="{ABD4DE00-207C-428D-8037-68947B3E594F}" dt="2025-03-10T07:13:34.191" v="6666" actId="1035"/>
          <ac:picMkLst>
            <pc:docMk/>
            <pc:sldMk cId="1824232738" sldId="294"/>
            <ac:picMk id="5" creationId="{F97A60D3-040A-2619-6836-64E2D84B9892}"/>
          </ac:picMkLst>
        </pc:picChg>
      </pc:sldChg>
      <pc:sldChg chg="addSp modSp add mod">
        <pc:chgData name="Hugo Khaou" userId="f62992148604c59e" providerId="LiveId" clId="{ABD4DE00-207C-428D-8037-68947B3E594F}" dt="2025-02-27T00:21:20.763" v="6372" actId="1076"/>
        <pc:sldMkLst>
          <pc:docMk/>
          <pc:sldMk cId="589451197" sldId="295"/>
        </pc:sldMkLst>
        <pc:spChg chg="mod">
          <ac:chgData name="Hugo Khaou" userId="f62992148604c59e" providerId="LiveId" clId="{ABD4DE00-207C-428D-8037-68947B3E594F}" dt="2025-02-20T02:02:20.899" v="2235" actId="20577"/>
          <ac:spMkLst>
            <pc:docMk/>
            <pc:sldMk cId="589451197" sldId="295"/>
            <ac:spMk id="2" creationId="{86742316-5309-CADE-B39E-B2AF86997884}"/>
          </ac:spMkLst>
        </pc:spChg>
        <pc:spChg chg="mod">
          <ac:chgData name="Hugo Khaou" userId="f62992148604c59e" providerId="LiveId" clId="{ABD4DE00-207C-428D-8037-68947B3E594F}" dt="2025-02-26T15:04:27.155" v="6370" actId="20577"/>
          <ac:spMkLst>
            <pc:docMk/>
            <pc:sldMk cId="589451197" sldId="295"/>
            <ac:spMk id="6" creationId="{606C5E03-D3D1-6AA5-B1E8-E75C92BF334F}"/>
          </ac:spMkLst>
        </pc:spChg>
        <pc:picChg chg="add mod">
          <ac:chgData name="Hugo Khaou" userId="f62992148604c59e" providerId="LiveId" clId="{ABD4DE00-207C-428D-8037-68947B3E594F}" dt="2025-02-27T00:21:20.763" v="6372" actId="1076"/>
          <ac:picMkLst>
            <pc:docMk/>
            <pc:sldMk cId="589451197" sldId="295"/>
            <ac:picMk id="4" creationId="{700917F6-5E79-94F5-E0E0-A1F1BDC542EB}"/>
          </ac:picMkLst>
        </pc:picChg>
      </pc:sldChg>
      <pc:sldChg chg="addSp modSp add mod">
        <pc:chgData name="Hugo Khaou" userId="f62992148604c59e" providerId="LiveId" clId="{ABD4DE00-207C-428D-8037-68947B3E594F}" dt="2025-02-27T00:21:42.088" v="6375" actId="14100"/>
        <pc:sldMkLst>
          <pc:docMk/>
          <pc:sldMk cId="2605612791" sldId="296"/>
        </pc:sldMkLst>
        <pc:spChg chg="mod">
          <ac:chgData name="Hugo Khaou" userId="f62992148604c59e" providerId="LiveId" clId="{ABD4DE00-207C-428D-8037-68947B3E594F}" dt="2025-02-20T02:02:23.209" v="2237" actId="20577"/>
          <ac:spMkLst>
            <pc:docMk/>
            <pc:sldMk cId="2605612791" sldId="296"/>
            <ac:spMk id="2" creationId="{44BEE0FB-332B-8F41-6923-5A2473E540DE}"/>
          </ac:spMkLst>
        </pc:spChg>
        <pc:picChg chg="add mod">
          <ac:chgData name="Hugo Khaou" userId="f62992148604c59e" providerId="LiveId" clId="{ABD4DE00-207C-428D-8037-68947B3E594F}" dt="2025-02-27T00:21:42.088" v="6375" actId="14100"/>
          <ac:picMkLst>
            <pc:docMk/>
            <pc:sldMk cId="2605612791" sldId="296"/>
            <ac:picMk id="4" creationId="{AE8253A4-4D97-D7B0-E821-91F63F285BD2}"/>
          </ac:picMkLst>
        </pc:picChg>
      </pc:sldChg>
      <pc:sldChg chg="addSp delSp modSp add mod modShow">
        <pc:chgData name="Hugo Khaou" userId="f62992148604c59e" providerId="LiveId" clId="{ABD4DE00-207C-428D-8037-68947B3E594F}" dt="2025-03-01T12:54:45.607" v="6423" actId="729"/>
        <pc:sldMkLst>
          <pc:docMk/>
          <pc:sldMk cId="679270571" sldId="297"/>
        </pc:sldMkLst>
        <pc:spChg chg="mod">
          <ac:chgData name="Hugo Khaou" userId="f62992148604c59e" providerId="LiveId" clId="{ABD4DE00-207C-428D-8037-68947B3E594F}" dt="2025-03-01T12:54:36.808" v="6422" actId="20577"/>
          <ac:spMkLst>
            <pc:docMk/>
            <pc:sldMk cId="679270571" sldId="297"/>
            <ac:spMk id="6" creationId="{8861BDF7-3E59-A76B-4B7C-59F0A918269E}"/>
          </ac:spMkLst>
        </pc:spChg>
        <pc:picChg chg="add mod">
          <ac:chgData name="Hugo Khaou" userId="f62992148604c59e" providerId="LiveId" clId="{ABD4DE00-207C-428D-8037-68947B3E594F}" dt="2025-03-01T12:53:00.609" v="6380" actId="1076"/>
          <ac:picMkLst>
            <pc:docMk/>
            <pc:sldMk cId="679270571" sldId="297"/>
            <ac:picMk id="4" creationId="{0DFF63B5-EDD2-31D7-690C-94BB9BDA187B}"/>
          </ac:picMkLst>
        </pc:picChg>
      </pc:sldChg>
      <pc:sldChg chg="addSp delSp modSp add mod ord">
        <pc:chgData name="Hugo Khaou" userId="f62992148604c59e" providerId="LiveId" clId="{ABD4DE00-207C-428D-8037-68947B3E594F}" dt="2025-02-26T14:49:25.347" v="6005" actId="20577"/>
        <pc:sldMkLst>
          <pc:docMk/>
          <pc:sldMk cId="2651304720" sldId="298"/>
        </pc:sldMkLst>
        <pc:spChg chg="mod">
          <ac:chgData name="Hugo Khaou" userId="f62992148604c59e" providerId="LiveId" clId="{ABD4DE00-207C-428D-8037-68947B3E594F}" dt="2025-02-26T14:49:25.347" v="6005" actId="20577"/>
          <ac:spMkLst>
            <pc:docMk/>
            <pc:sldMk cId="2651304720" sldId="298"/>
            <ac:spMk id="2" creationId="{91299F9A-9EA2-D245-39C8-6348E04D9A7E}"/>
          </ac:spMkLst>
        </pc:spChg>
        <pc:spChg chg="add mod">
          <ac:chgData name="Hugo Khaou" userId="f62992148604c59e" providerId="LiveId" clId="{ABD4DE00-207C-428D-8037-68947B3E594F}" dt="2025-02-21T04:09:43.907" v="4584" actId="20577"/>
          <ac:spMkLst>
            <pc:docMk/>
            <pc:sldMk cId="2651304720" sldId="298"/>
            <ac:spMk id="4" creationId="{D2EED9E6-1F8F-E9CD-A567-E85B98C09CA5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5" creationId="{51C38AAB-27AE-65DD-8121-A61636C26FBA}"/>
          </ac:spMkLst>
        </pc:spChg>
        <pc:spChg chg="mod">
          <ac:chgData name="Hugo Khaou" userId="f62992148604c59e" providerId="LiveId" clId="{ABD4DE00-207C-428D-8037-68947B3E594F}" dt="2025-02-21T04:13:49" v="4703" actId="1076"/>
          <ac:spMkLst>
            <pc:docMk/>
            <pc:sldMk cId="2651304720" sldId="298"/>
            <ac:spMk id="6" creationId="{8BB6C417-06D2-DC3D-A47A-FEB005982D26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7" creationId="{A8E7D9CB-E98E-4817-D739-5E6FD404BECB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8" creationId="{58113D12-EAB3-B9D5-4D4A-BD35D136E33F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9" creationId="{A2D6ED0D-6580-2CA1-8A28-BCAC04F68855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10" creationId="{963F6E80-69E6-306D-2F04-30D3B74AF658}"/>
          </ac:spMkLst>
        </pc:spChg>
        <pc:spChg chg="add mod">
          <ac:chgData name="Hugo Khaou" userId="f62992148604c59e" providerId="LiveId" clId="{ABD4DE00-207C-428D-8037-68947B3E594F}" dt="2025-02-21T04:10:58.627" v="4615" actId="14100"/>
          <ac:spMkLst>
            <pc:docMk/>
            <pc:sldMk cId="2651304720" sldId="298"/>
            <ac:spMk id="11" creationId="{C874A0EE-93ED-9CF9-E591-3672DAB7FA27}"/>
          </ac:spMkLst>
        </pc:spChg>
        <pc:spChg chg="add mod">
          <ac:chgData name="Hugo Khaou" userId="f62992148604c59e" providerId="LiveId" clId="{ABD4DE00-207C-428D-8037-68947B3E594F}" dt="2025-02-21T04:11:31.546" v="4642" actId="14100"/>
          <ac:spMkLst>
            <pc:docMk/>
            <pc:sldMk cId="2651304720" sldId="298"/>
            <ac:spMk id="12" creationId="{93A07D1B-37E1-FFE6-16C8-47A29BD20F56}"/>
          </ac:spMkLst>
        </pc:spChg>
        <pc:spChg chg="add mod">
          <ac:chgData name="Hugo Khaou" userId="f62992148604c59e" providerId="LiveId" clId="{ABD4DE00-207C-428D-8037-68947B3E594F}" dt="2025-02-21T04:11:33.187" v="4643" actId="14100"/>
          <ac:spMkLst>
            <pc:docMk/>
            <pc:sldMk cId="2651304720" sldId="298"/>
            <ac:spMk id="13" creationId="{D076B9A5-1F46-FA71-D36C-80B59939F666}"/>
          </ac:spMkLst>
        </pc:spChg>
        <pc:spChg chg="add mod">
          <ac:chgData name="Hugo Khaou" userId="f62992148604c59e" providerId="LiveId" clId="{ABD4DE00-207C-428D-8037-68947B3E594F}" dt="2025-02-21T04:11:37.044" v="4645" actId="1076"/>
          <ac:spMkLst>
            <pc:docMk/>
            <pc:sldMk cId="2651304720" sldId="298"/>
            <ac:spMk id="14" creationId="{CBC7C6BA-BAC9-B4EF-11B0-105AFDC3133E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15" creationId="{5EEFD6D3-3E01-A55B-7729-F2AE8967EF79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46" creationId="{D5F1B625-7319-B72E-5BB0-AACEC055EAA7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47" creationId="{0FA243A8-B3EA-4A1A-2BBB-BF6000670D25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49" creationId="{B5759F03-FDF6-6F31-6555-B9885C4C2A93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50" creationId="{E95A7F7C-09A7-4450-C75B-14A33CFE872B}"/>
          </ac:spMkLst>
        </pc:spChg>
        <pc:spChg chg="add mod">
          <ac:chgData name="Hugo Khaou" userId="f62992148604c59e" providerId="LiveId" clId="{ABD4DE00-207C-428D-8037-68947B3E594F}" dt="2025-02-21T04:15:08.167" v="4732" actId="1076"/>
          <ac:spMkLst>
            <pc:docMk/>
            <pc:sldMk cId="2651304720" sldId="298"/>
            <ac:spMk id="73" creationId="{C0B97FCC-9F35-DCFD-B814-A08D6821484A}"/>
          </ac:spMkLst>
        </pc:spChg>
        <pc:spChg chg="add mod">
          <ac:chgData name="Hugo Khaou" userId="f62992148604c59e" providerId="LiveId" clId="{ABD4DE00-207C-428D-8037-68947B3E594F}" dt="2025-02-21T04:15:22.966" v="4739" actId="6549"/>
          <ac:spMkLst>
            <pc:docMk/>
            <pc:sldMk cId="2651304720" sldId="298"/>
            <ac:spMk id="76" creationId="{DCC425A5-F24C-C84D-B40E-0F9F54FF1EEF}"/>
          </ac:spMkLst>
        </pc:spChg>
        <pc:cxnChg chg="add mod">
          <ac:chgData name="Hugo Khaou" userId="f62992148604c59e" providerId="LiveId" clId="{ABD4DE00-207C-428D-8037-68947B3E594F}" dt="2025-02-21T04:12:06.638" v="4651" actId="14100"/>
          <ac:cxnSpMkLst>
            <pc:docMk/>
            <pc:sldMk cId="2651304720" sldId="298"/>
            <ac:cxnSpMk id="17" creationId="{FA6B00BD-D047-B495-438E-C91C92B2076A}"/>
          </ac:cxnSpMkLst>
        </pc:cxnChg>
        <pc:cxnChg chg="add mod">
          <ac:chgData name="Hugo Khaou" userId="f62992148604c59e" providerId="LiveId" clId="{ABD4DE00-207C-428D-8037-68947B3E594F}" dt="2025-02-21T04:12:10.822" v="4654" actId="14100"/>
          <ac:cxnSpMkLst>
            <pc:docMk/>
            <pc:sldMk cId="2651304720" sldId="298"/>
            <ac:cxnSpMk id="19" creationId="{B8760633-E7F9-7364-035A-3CFE227F4067}"/>
          </ac:cxnSpMkLst>
        </pc:cxnChg>
        <pc:cxnChg chg="add mod">
          <ac:chgData name="Hugo Khaou" userId="f62992148604c59e" providerId="LiveId" clId="{ABD4DE00-207C-428D-8037-68947B3E594F}" dt="2025-02-21T04:12:16.567" v="4657" actId="14100"/>
          <ac:cxnSpMkLst>
            <pc:docMk/>
            <pc:sldMk cId="2651304720" sldId="298"/>
            <ac:cxnSpMk id="22" creationId="{940B0D91-E954-1790-8E0D-053373146E75}"/>
          </ac:cxnSpMkLst>
        </pc:cxnChg>
        <pc:cxnChg chg="add mod">
          <ac:chgData name="Hugo Khaou" userId="f62992148604c59e" providerId="LiveId" clId="{ABD4DE00-207C-428D-8037-68947B3E594F}" dt="2025-02-21T04:12:20.744" v="4660" actId="14100"/>
          <ac:cxnSpMkLst>
            <pc:docMk/>
            <pc:sldMk cId="2651304720" sldId="298"/>
            <ac:cxnSpMk id="25" creationId="{1605EBA1-AA01-B91B-77AB-F97862ADAFCA}"/>
          </ac:cxnSpMkLst>
        </pc:cxnChg>
        <pc:cxnChg chg="add mod">
          <ac:chgData name="Hugo Khaou" userId="f62992148604c59e" providerId="LiveId" clId="{ABD4DE00-207C-428D-8037-68947B3E594F}" dt="2025-02-21T04:12:25.409" v="4663" actId="14100"/>
          <ac:cxnSpMkLst>
            <pc:docMk/>
            <pc:sldMk cId="2651304720" sldId="298"/>
            <ac:cxnSpMk id="28" creationId="{C27D5D0F-283F-D781-2DA0-9040ABE9D372}"/>
          </ac:cxnSpMkLst>
        </pc:cxnChg>
        <pc:cxnChg chg="add mod">
          <ac:chgData name="Hugo Khaou" userId="f62992148604c59e" providerId="LiveId" clId="{ABD4DE00-207C-428D-8037-68947B3E594F}" dt="2025-02-21T04:12:31.365" v="4666" actId="14100"/>
          <ac:cxnSpMkLst>
            <pc:docMk/>
            <pc:sldMk cId="2651304720" sldId="298"/>
            <ac:cxnSpMk id="31" creationId="{07414280-548D-5B28-B595-C986BF0A1DAB}"/>
          </ac:cxnSpMkLst>
        </pc:cxnChg>
        <pc:cxnChg chg="add mod">
          <ac:chgData name="Hugo Khaou" userId="f62992148604c59e" providerId="LiveId" clId="{ABD4DE00-207C-428D-8037-68947B3E594F}" dt="2025-02-21T04:12:46.114" v="4673" actId="14100"/>
          <ac:cxnSpMkLst>
            <pc:docMk/>
            <pc:sldMk cId="2651304720" sldId="298"/>
            <ac:cxnSpMk id="34" creationId="{F78B3D3B-F8C9-3310-3079-A0BC0A0FEE16}"/>
          </ac:cxnSpMkLst>
        </pc:cxnChg>
        <pc:cxnChg chg="add mod">
          <ac:chgData name="Hugo Khaou" userId="f62992148604c59e" providerId="LiveId" clId="{ABD4DE00-207C-428D-8037-68947B3E594F}" dt="2025-02-21T04:12:40.750" v="4670" actId="14100"/>
          <ac:cxnSpMkLst>
            <pc:docMk/>
            <pc:sldMk cId="2651304720" sldId="298"/>
            <ac:cxnSpMk id="35" creationId="{8BE2C6A8-3F93-E674-D869-0988E0015718}"/>
          </ac:cxnSpMkLst>
        </pc:cxnChg>
        <pc:cxnChg chg="add mod">
          <ac:chgData name="Hugo Khaou" userId="f62992148604c59e" providerId="LiveId" clId="{ABD4DE00-207C-428D-8037-68947B3E594F}" dt="2025-02-21T04:12:51.470" v="4676" actId="14100"/>
          <ac:cxnSpMkLst>
            <pc:docMk/>
            <pc:sldMk cId="2651304720" sldId="298"/>
            <ac:cxnSpMk id="40" creationId="{318547BB-1E2A-CCBF-D899-DF31B3F136AA}"/>
          </ac:cxnSpMkLst>
        </pc:cxnChg>
        <pc:cxnChg chg="add mod">
          <ac:chgData name="Hugo Khaou" userId="f62992148604c59e" providerId="LiveId" clId="{ABD4DE00-207C-428D-8037-68947B3E594F}" dt="2025-02-21T04:13:04.732" v="4682" actId="1076"/>
          <ac:cxnSpMkLst>
            <pc:docMk/>
            <pc:sldMk cId="2651304720" sldId="298"/>
            <ac:cxnSpMk id="43" creationId="{9C217AE9-BF9E-F39C-B263-FEADF52135F3}"/>
          </ac:cxnSpMkLst>
        </pc:cxnChg>
        <pc:cxnChg chg="add mod">
          <ac:chgData name="Hugo Khaou" userId="f62992148604c59e" providerId="LiveId" clId="{ABD4DE00-207C-428D-8037-68947B3E594F}" dt="2025-02-21T04:13:29.861" v="4697" actId="14100"/>
          <ac:cxnSpMkLst>
            <pc:docMk/>
            <pc:sldMk cId="2651304720" sldId="298"/>
            <ac:cxnSpMk id="51" creationId="{7A30A9F1-45AB-4538-E22B-4A38497EFAE7}"/>
          </ac:cxnSpMkLst>
        </pc:cxnChg>
        <pc:cxnChg chg="add mod">
          <ac:chgData name="Hugo Khaou" userId="f62992148604c59e" providerId="LiveId" clId="{ABD4DE00-207C-428D-8037-68947B3E594F}" dt="2025-02-21T04:13:32.530" v="4698" actId="14100"/>
          <ac:cxnSpMkLst>
            <pc:docMk/>
            <pc:sldMk cId="2651304720" sldId="298"/>
            <ac:cxnSpMk id="52" creationId="{3F516ED4-41C0-6A7B-4169-16C6D0AF0F48}"/>
          </ac:cxnSpMkLst>
        </pc:cxnChg>
        <pc:cxnChg chg="add mod">
          <ac:chgData name="Hugo Khaou" userId="f62992148604c59e" providerId="LiveId" clId="{ABD4DE00-207C-428D-8037-68947B3E594F}" dt="2025-02-21T04:13:41.412" v="4702" actId="14100"/>
          <ac:cxnSpMkLst>
            <pc:docMk/>
            <pc:sldMk cId="2651304720" sldId="298"/>
            <ac:cxnSpMk id="57" creationId="{1071370E-F555-A454-3E32-A3C0DBD06EE5}"/>
          </ac:cxnSpMkLst>
        </pc:cxnChg>
        <pc:cxnChg chg="add mod">
          <ac:chgData name="Hugo Khaou" userId="f62992148604c59e" providerId="LiveId" clId="{ABD4DE00-207C-428D-8037-68947B3E594F}" dt="2025-02-21T04:13:39.106" v="4701" actId="14100"/>
          <ac:cxnSpMkLst>
            <pc:docMk/>
            <pc:sldMk cId="2651304720" sldId="298"/>
            <ac:cxnSpMk id="58" creationId="{502A6F7D-929F-D029-DC85-D888C4CB875D}"/>
          </ac:cxnSpMkLst>
        </pc:cxnChg>
        <pc:cxnChg chg="add mod">
          <ac:chgData name="Hugo Khaou" userId="f62992148604c59e" providerId="LiveId" clId="{ABD4DE00-207C-428D-8037-68947B3E594F}" dt="2025-02-21T04:15:06.220" v="4731" actId="1076"/>
          <ac:cxnSpMkLst>
            <pc:docMk/>
            <pc:sldMk cId="2651304720" sldId="298"/>
            <ac:cxnSpMk id="72" creationId="{0A30A35F-4CA6-8584-4DF2-76635FC9552E}"/>
          </ac:cxnSpMkLst>
        </pc:cxnChg>
        <pc:cxnChg chg="add mod">
          <ac:chgData name="Hugo Khaou" userId="f62992148604c59e" providerId="LiveId" clId="{ABD4DE00-207C-428D-8037-68947B3E594F}" dt="2025-02-21T04:15:16.587" v="4735" actId="1076"/>
          <ac:cxnSpMkLst>
            <pc:docMk/>
            <pc:sldMk cId="2651304720" sldId="298"/>
            <ac:cxnSpMk id="74" creationId="{68A878E4-1FDC-819A-49AF-ACD3123188F3}"/>
          </ac:cxnSpMkLst>
        </pc:cxnChg>
      </pc:sldChg>
      <pc:sldChg chg="addSp modSp add mod">
        <pc:chgData name="Hugo Khaou" userId="f62992148604c59e" providerId="LiveId" clId="{ABD4DE00-207C-428D-8037-68947B3E594F}" dt="2025-02-21T04:48:25.649" v="5177" actId="115"/>
        <pc:sldMkLst>
          <pc:docMk/>
          <pc:sldMk cId="2824571884" sldId="299"/>
        </pc:sldMkLst>
        <pc:spChg chg="mod">
          <ac:chgData name="Hugo Khaou" userId="f62992148604c59e" providerId="LiveId" clId="{ABD4DE00-207C-428D-8037-68947B3E594F}" dt="2025-02-21T04:41:04.762" v="4987" actId="20577"/>
          <ac:spMkLst>
            <pc:docMk/>
            <pc:sldMk cId="2824571884" sldId="299"/>
            <ac:spMk id="2" creationId="{6A620317-12BD-B527-EE9F-BB37FC023AED}"/>
          </ac:spMkLst>
        </pc:spChg>
        <pc:spChg chg="add mod">
          <ac:chgData name="Hugo Khaou" userId="f62992148604c59e" providerId="LiveId" clId="{ABD4DE00-207C-428D-8037-68947B3E594F}" dt="2025-02-21T04:48:10.919" v="5157" actId="1076"/>
          <ac:spMkLst>
            <pc:docMk/>
            <pc:sldMk cId="2824571884" sldId="299"/>
            <ac:spMk id="5" creationId="{F72B99E1-54F6-67E9-B951-705F43006F16}"/>
          </ac:spMkLst>
        </pc:spChg>
        <pc:spChg chg="mod">
          <ac:chgData name="Hugo Khaou" userId="f62992148604c59e" providerId="LiveId" clId="{ABD4DE00-207C-428D-8037-68947B3E594F}" dt="2025-02-21T04:48:25.649" v="5177" actId="115"/>
          <ac:spMkLst>
            <pc:docMk/>
            <pc:sldMk cId="2824571884" sldId="299"/>
            <ac:spMk id="6" creationId="{E396C6E6-8CF2-BC96-4719-7D722767F327}"/>
          </ac:spMkLst>
        </pc:spChg>
        <pc:picChg chg="add mod">
          <ac:chgData name="Hugo Khaou" userId="f62992148604c59e" providerId="LiveId" clId="{ABD4DE00-207C-428D-8037-68947B3E594F}" dt="2025-02-21T04:48:06.389" v="5155" actId="14100"/>
          <ac:picMkLst>
            <pc:docMk/>
            <pc:sldMk cId="2824571884" sldId="299"/>
            <ac:picMk id="4" creationId="{A6128B98-AA80-9B93-77AB-DD53669635C8}"/>
          </ac:picMkLst>
        </pc:picChg>
      </pc:sldChg>
      <pc:sldChg chg="delSp modSp add mod">
        <pc:chgData name="Hugo Khaou" userId="f62992148604c59e" providerId="LiveId" clId="{ABD4DE00-207C-428D-8037-68947B3E594F}" dt="2025-02-26T14:26:55.346" v="5413" actId="20577"/>
        <pc:sldMkLst>
          <pc:docMk/>
          <pc:sldMk cId="2739447227" sldId="300"/>
        </pc:sldMkLst>
        <pc:spChg chg="mod">
          <ac:chgData name="Hugo Khaou" userId="f62992148604c59e" providerId="LiveId" clId="{ABD4DE00-207C-428D-8037-68947B3E594F}" dt="2025-02-26T14:25:16.539" v="5204" actId="20577"/>
          <ac:spMkLst>
            <pc:docMk/>
            <pc:sldMk cId="2739447227" sldId="300"/>
            <ac:spMk id="2" creationId="{239DB910-DB77-9D30-0FE5-F30923EA8F81}"/>
          </ac:spMkLst>
        </pc:spChg>
        <pc:spChg chg="mod">
          <ac:chgData name="Hugo Khaou" userId="f62992148604c59e" providerId="LiveId" clId="{ABD4DE00-207C-428D-8037-68947B3E594F}" dt="2025-02-26T14:25:47.898" v="5366" actId="114"/>
          <ac:spMkLst>
            <pc:docMk/>
            <pc:sldMk cId="2739447227" sldId="300"/>
            <ac:spMk id="3" creationId="{EFE03748-68A0-16FB-DFDF-95CE4334E6DB}"/>
          </ac:spMkLst>
        </pc:spChg>
        <pc:spChg chg="mod">
          <ac:chgData name="Hugo Khaou" userId="f62992148604c59e" providerId="LiveId" clId="{ABD4DE00-207C-428D-8037-68947B3E594F}" dt="2025-02-26T14:26:55.346" v="5413" actId="20577"/>
          <ac:spMkLst>
            <pc:docMk/>
            <pc:sldMk cId="2739447227" sldId="300"/>
            <ac:spMk id="6" creationId="{EFCD01DA-6727-9B63-EC55-8DDBE416B5C5}"/>
          </ac:spMkLst>
        </pc:spChg>
      </pc:sldChg>
      <pc:sldChg chg="addSp delSp modSp add mod ord">
        <pc:chgData name="Hugo Khaou" userId="f62992148604c59e" providerId="LiveId" clId="{ABD4DE00-207C-428D-8037-68947B3E594F}" dt="2025-02-27T00:22:15.091" v="6378" actId="1076"/>
        <pc:sldMkLst>
          <pc:docMk/>
          <pc:sldMk cId="4267992658" sldId="301"/>
        </pc:sldMkLst>
        <pc:spChg chg="mod">
          <ac:chgData name="Hugo Khaou" userId="f62992148604c59e" providerId="LiveId" clId="{ABD4DE00-207C-428D-8037-68947B3E594F}" dt="2025-02-27T00:22:15.091" v="6378" actId="1076"/>
          <ac:spMkLst>
            <pc:docMk/>
            <pc:sldMk cId="4267992658" sldId="301"/>
            <ac:spMk id="2" creationId="{30BEB928-8640-D3EE-48F4-4F9FF1072E1D}"/>
          </ac:spMkLst>
        </pc:spChg>
      </pc:sldChg>
      <pc:sldChg chg="modSp add mod">
        <pc:chgData name="Hugo Khaou" userId="f62992148604c59e" providerId="LiveId" clId="{ABD4DE00-207C-428D-8037-68947B3E594F}" dt="2025-02-26T14:53:38.274" v="6321" actId="20577"/>
        <pc:sldMkLst>
          <pc:docMk/>
          <pc:sldMk cId="3625639819" sldId="302"/>
        </pc:sldMkLst>
        <pc:spChg chg="mod">
          <ac:chgData name="Hugo Khaou" userId="f62992148604c59e" providerId="LiveId" clId="{ABD4DE00-207C-428D-8037-68947B3E594F}" dt="2025-02-26T14:53:38.274" v="6321" actId="20577"/>
          <ac:spMkLst>
            <pc:docMk/>
            <pc:sldMk cId="3625639819" sldId="302"/>
            <ac:spMk id="4" creationId="{1C2420A0-5698-4CB4-BC71-D6E012A0F699}"/>
          </ac:spMkLst>
        </pc:spChg>
        <pc:spChg chg="mod">
          <ac:chgData name="Hugo Khaou" userId="f62992148604c59e" providerId="LiveId" clId="{ABD4DE00-207C-428D-8037-68947B3E594F}" dt="2025-02-26T14:53:22.424" v="6291" actId="6549"/>
          <ac:spMkLst>
            <pc:docMk/>
            <pc:sldMk cId="3625639819" sldId="302"/>
            <ac:spMk id="5" creationId="{ED175F0B-671F-4FED-47CF-3261E90750B4}"/>
          </ac:spMkLst>
        </pc:spChg>
        <pc:spChg chg="mod">
          <ac:chgData name="Hugo Khaou" userId="f62992148604c59e" providerId="LiveId" clId="{ABD4DE00-207C-428D-8037-68947B3E594F}" dt="2025-02-26T14:53:16.361" v="6285" actId="20577"/>
          <ac:spMkLst>
            <pc:docMk/>
            <pc:sldMk cId="3625639819" sldId="302"/>
            <ac:spMk id="7" creationId="{58B2ED18-1CE0-0692-782E-ECEA7B814119}"/>
          </ac:spMkLst>
        </pc:spChg>
        <pc:spChg chg="mod">
          <ac:chgData name="Hugo Khaou" userId="f62992148604c59e" providerId="LiveId" clId="{ABD4DE00-207C-428D-8037-68947B3E594F}" dt="2025-02-26T14:53:00.835" v="6261" actId="20577"/>
          <ac:spMkLst>
            <pc:docMk/>
            <pc:sldMk cId="3625639819" sldId="302"/>
            <ac:spMk id="9" creationId="{8B7A6CD5-5C47-755D-AD26-A62A04323211}"/>
          </ac:spMkLst>
        </pc:spChg>
        <pc:spChg chg="mod">
          <ac:chgData name="Hugo Khaou" userId="f62992148604c59e" providerId="LiveId" clId="{ABD4DE00-207C-428D-8037-68947B3E594F}" dt="2025-02-26T14:53:05.775" v="6265" actId="20577"/>
          <ac:spMkLst>
            <pc:docMk/>
            <pc:sldMk cId="3625639819" sldId="302"/>
            <ac:spMk id="11" creationId="{53AE07B4-E66F-E340-9518-9688312D8250}"/>
          </ac:spMkLst>
        </pc:spChg>
      </pc:sldChg>
      <pc:sldChg chg="addSp delSp modSp add mod">
        <pc:chgData name="Hugo Khaou" userId="f62992148604c59e" providerId="LiveId" clId="{ABD4DE00-207C-428D-8037-68947B3E594F}" dt="2025-03-01T12:55:56.928" v="6452" actId="1076"/>
        <pc:sldMkLst>
          <pc:docMk/>
          <pc:sldMk cId="522110098" sldId="303"/>
        </pc:sldMkLst>
        <pc:spChg chg="mod">
          <ac:chgData name="Hugo Khaou" userId="f62992148604c59e" providerId="LiveId" clId="{ABD4DE00-207C-428D-8037-68947B3E594F}" dt="2025-03-01T12:54:54.385" v="6437" actId="20577"/>
          <ac:spMkLst>
            <pc:docMk/>
            <pc:sldMk cId="522110098" sldId="303"/>
            <ac:spMk id="2" creationId="{F6CC1D17-7244-337A-BEDF-3372B8B2B76B}"/>
          </ac:spMkLst>
        </pc:spChg>
        <pc:spChg chg="mod">
          <ac:chgData name="Hugo Khaou" userId="f62992148604c59e" providerId="LiveId" clId="{ABD4DE00-207C-428D-8037-68947B3E594F}" dt="2025-03-01T12:54:56.899" v="6446" actId="20577"/>
          <ac:spMkLst>
            <pc:docMk/>
            <pc:sldMk cId="522110098" sldId="303"/>
            <ac:spMk id="6" creationId="{79754B2A-D432-F466-C7CE-D434062C71D2}"/>
          </ac:spMkLst>
        </pc:spChg>
        <pc:picChg chg="add mod">
          <ac:chgData name="Hugo Khaou" userId="f62992148604c59e" providerId="LiveId" clId="{ABD4DE00-207C-428D-8037-68947B3E594F}" dt="2025-03-01T12:55:56.928" v="6452" actId="1076"/>
          <ac:picMkLst>
            <pc:docMk/>
            <pc:sldMk cId="522110098" sldId="303"/>
            <ac:picMk id="7" creationId="{F5890634-9CC2-6583-4121-5E27E2096965}"/>
          </ac:picMkLst>
        </pc:picChg>
      </pc:sldChg>
      <pc:sldChg chg="addSp delSp modSp add mod">
        <pc:chgData name="Hugo Khaou" userId="f62992148604c59e" providerId="LiveId" clId="{ABD4DE00-207C-428D-8037-68947B3E594F}" dt="2025-03-01T13:03:47.935" v="6511" actId="1076"/>
        <pc:sldMkLst>
          <pc:docMk/>
          <pc:sldMk cId="3693566672" sldId="304"/>
        </pc:sldMkLst>
        <pc:spChg chg="mod">
          <ac:chgData name="Hugo Khaou" userId="f62992148604c59e" providerId="LiveId" clId="{ABD4DE00-207C-428D-8037-68947B3E594F}" dt="2025-03-01T12:56:10.970" v="6461" actId="20577"/>
          <ac:spMkLst>
            <pc:docMk/>
            <pc:sldMk cId="3693566672" sldId="304"/>
            <ac:spMk id="2" creationId="{61E66EEC-723D-EEE5-1856-4A187D269BE5}"/>
          </ac:spMkLst>
        </pc:spChg>
        <pc:spChg chg="mod">
          <ac:chgData name="Hugo Khaou" userId="f62992148604c59e" providerId="LiveId" clId="{ABD4DE00-207C-428D-8037-68947B3E594F}" dt="2025-03-01T12:56:14.390" v="6467" actId="20577"/>
          <ac:spMkLst>
            <pc:docMk/>
            <pc:sldMk cId="3693566672" sldId="304"/>
            <ac:spMk id="6" creationId="{4EF99C7D-7EBD-4ABE-3237-D4F13DE161BC}"/>
          </ac:spMkLst>
        </pc:spChg>
        <pc:picChg chg="add mod">
          <ac:chgData name="Hugo Khaou" userId="f62992148604c59e" providerId="LiveId" clId="{ABD4DE00-207C-428D-8037-68947B3E594F}" dt="2025-03-01T13:03:47.935" v="6511" actId="1076"/>
          <ac:picMkLst>
            <pc:docMk/>
            <pc:sldMk cId="3693566672" sldId="304"/>
            <ac:picMk id="8" creationId="{D2F15F74-6F1A-A7B7-080F-275AE1386D6E}"/>
          </ac:picMkLst>
        </pc:picChg>
      </pc:sldChg>
      <pc:sldChg chg="addSp modSp add mod">
        <pc:chgData name="Hugo Khaou" userId="f62992148604c59e" providerId="LiveId" clId="{ABD4DE00-207C-428D-8037-68947B3E594F}" dt="2025-03-01T13:04:07.741" v="6516" actId="14100"/>
        <pc:sldMkLst>
          <pc:docMk/>
          <pc:sldMk cId="837962970" sldId="305"/>
        </pc:sldMkLst>
        <pc:spChg chg="mod">
          <ac:chgData name="Hugo Khaou" userId="f62992148604c59e" providerId="LiveId" clId="{ABD4DE00-207C-428D-8037-68947B3E594F}" dt="2025-03-01T13:04:00.170" v="6512" actId="1076"/>
          <ac:spMkLst>
            <pc:docMk/>
            <pc:sldMk cId="837962970" sldId="305"/>
            <ac:spMk id="2" creationId="{683D2376-BCFB-75FC-43DA-8EF55E9688A0}"/>
          </ac:spMkLst>
        </pc:spChg>
        <pc:spChg chg="mod">
          <ac:chgData name="Hugo Khaou" userId="f62992148604c59e" providerId="LiveId" clId="{ABD4DE00-207C-428D-8037-68947B3E594F}" dt="2025-03-01T13:04:00.170" v="6512" actId="1076"/>
          <ac:spMkLst>
            <pc:docMk/>
            <pc:sldMk cId="837962970" sldId="305"/>
            <ac:spMk id="6" creationId="{89A0BD8D-7291-E6FB-C143-5463E655743F}"/>
          </ac:spMkLst>
        </pc:spChg>
        <pc:picChg chg="mod">
          <ac:chgData name="Hugo Khaou" userId="f62992148604c59e" providerId="LiveId" clId="{ABD4DE00-207C-428D-8037-68947B3E594F}" dt="2025-03-01T13:04:07.741" v="6516" actId="14100"/>
          <ac:picMkLst>
            <pc:docMk/>
            <pc:sldMk cId="837962970" sldId="305"/>
            <ac:picMk id="4" creationId="{29D7992A-839D-AAEA-B54D-50A7929EF29F}"/>
          </ac:picMkLst>
        </pc:picChg>
        <pc:picChg chg="add mod">
          <ac:chgData name="Hugo Khaou" userId="f62992148604c59e" providerId="LiveId" clId="{ABD4DE00-207C-428D-8037-68947B3E594F}" dt="2025-03-01T13:04:01.842" v="6513" actId="1076"/>
          <ac:picMkLst>
            <pc:docMk/>
            <pc:sldMk cId="837962970" sldId="305"/>
            <ac:picMk id="5" creationId="{20D4A394-3A8F-1D61-058D-15C8E0D609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BC9-57FF-4888-BEA3-57B4DD65BB06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F683-FC30-4ACD-99B3-25EEAD52AC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0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go through the most straightforward options first, followed by some other possible methods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97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7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9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9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1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9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34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4CBA-6C2F-C075-273C-66FF4833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CS1010X </a:t>
            </a:r>
            <a:br>
              <a:rPr lang="en-US" dirty="0"/>
            </a:br>
            <a:r>
              <a:rPr lang="en-US" dirty="0"/>
              <a:t>Tutorial 6: Lists &amp; Sequences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155D-851A-8FAB-00D3-B456A5C1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April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3A0E-15E9-0895-4470-FF18BE3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6BF5-9B9B-143D-EFE6-14ED55FB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4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EABBA-A91F-A7E6-6A0D-8B0807075E34}"/>
              </a:ext>
            </a:extLst>
          </p:cNvPr>
          <p:cNvSpPr txBox="1"/>
          <p:nvPr/>
        </p:nvSpPr>
        <p:spPr>
          <a:xfrm>
            <a:off x="1261872" y="192311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4 – Iterate from the back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770B1-B6D4-D271-76D8-E57A11ED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524234"/>
            <a:ext cx="5849163" cy="1560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96EDA-FCE4-298F-4B4B-B3EC3724B32E}"/>
              </a:ext>
            </a:extLst>
          </p:cNvPr>
          <p:cNvSpPr txBox="1"/>
          <p:nvPr/>
        </p:nvSpPr>
        <p:spPr>
          <a:xfrm>
            <a:off x="1261871" y="4220258"/>
            <a:ext cx="8314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O(n^2)</a:t>
            </a:r>
          </a:p>
          <a:p>
            <a:r>
              <a:rPr lang="en-US" i="1" dirty="0"/>
              <a:t>loop is at most O(n), .remove() is O(n)</a:t>
            </a:r>
          </a:p>
          <a:p>
            <a:endParaRPr lang="en-US" i="1" dirty="0"/>
          </a:p>
          <a:p>
            <a:r>
              <a:rPr lang="en-US" i="1" dirty="0"/>
              <a:t>Similar logic to .pop()</a:t>
            </a:r>
          </a:p>
          <a:p>
            <a:endParaRPr lang="en-US" dirty="0"/>
          </a:p>
          <a:p>
            <a:r>
              <a:rPr lang="en-US" dirty="0"/>
              <a:t>Space Complexity: O(1)</a:t>
            </a:r>
          </a:p>
          <a:p>
            <a:r>
              <a:rPr lang="en-US" i="1" dirty="0"/>
              <a:t>modifying original list</a:t>
            </a:r>
          </a:p>
        </p:txBody>
      </p:sp>
    </p:spTree>
    <p:extLst>
      <p:ext uri="{BB962C8B-B14F-4D97-AF65-F5344CB8AC3E}">
        <p14:creationId xmlns:p14="http://schemas.microsoft.com/office/powerpoint/2010/main" val="9854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9CCBF-6BBC-57D4-77E1-95B256CD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C2F7-161B-8421-3533-7DA61995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5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DF778-52EB-AAE2-BED5-7A851366E720}"/>
              </a:ext>
            </a:extLst>
          </p:cNvPr>
          <p:cNvSpPr txBox="1"/>
          <p:nvPr/>
        </p:nvSpPr>
        <p:spPr>
          <a:xfrm>
            <a:off x="1261872" y="192311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5 – Use filter()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A9162-13E7-1CF3-A7AE-4D7B7793D894}"/>
              </a:ext>
            </a:extLst>
          </p:cNvPr>
          <p:cNvSpPr txBox="1"/>
          <p:nvPr/>
        </p:nvSpPr>
        <p:spPr>
          <a:xfrm>
            <a:off x="1261871" y="4220258"/>
            <a:ext cx="831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O(n)</a:t>
            </a:r>
          </a:p>
          <a:p>
            <a:r>
              <a:rPr lang="en-US" i="1" dirty="0"/>
              <a:t>filter() is O(n)</a:t>
            </a:r>
          </a:p>
          <a:p>
            <a:endParaRPr lang="en-US" i="1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filtered list can take up to ‘n’ space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298BF-C8D5-9989-D711-B27E81C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2362541"/>
            <a:ext cx="9085565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9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F496-747B-26C4-A361-312CF609F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454A-9B0E-98BD-36F9-4353F84A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FF7D0-6410-1259-1085-F7768B0FC64B}"/>
              </a:ext>
            </a:extLst>
          </p:cNvPr>
          <p:cNvSpPr txBox="1"/>
          <p:nvPr/>
        </p:nvSpPr>
        <p:spPr>
          <a:xfrm>
            <a:off x="1261872" y="1923112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create a new list?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2ABD9-ED34-B96E-70E1-F74E7A4F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142055"/>
            <a:ext cx="710664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29F14-EDEE-EED0-CE9E-01819A12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DC99-92DA-E523-B1F6-9E600408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98959-AC06-F5EE-F3AA-7F338DD3B3ED}"/>
              </a:ext>
            </a:extLst>
          </p:cNvPr>
          <p:cNvSpPr txBox="1"/>
          <p:nvPr/>
        </p:nvSpPr>
        <p:spPr>
          <a:xfrm>
            <a:off x="1261872" y="1923112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Append to a new list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A304F-39A6-4D2C-2E79-B1657F17CBA5}"/>
              </a:ext>
            </a:extLst>
          </p:cNvPr>
          <p:cNvSpPr txBox="1"/>
          <p:nvPr/>
        </p:nvSpPr>
        <p:spPr>
          <a:xfrm>
            <a:off x="6580233" y="1830779"/>
            <a:ext cx="465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should be a lot easier (no need to maintain original list) and can be similar to previous solutions demonstrated.</a:t>
            </a:r>
            <a:endParaRPr lang="en-SG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375-5FCD-8128-5FF0-451AFFAD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41" y="2975228"/>
            <a:ext cx="4234467" cy="2248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F4F66-5CCC-06EE-6FC4-124B069FCDE1}"/>
              </a:ext>
            </a:extLst>
          </p:cNvPr>
          <p:cNvSpPr txBox="1"/>
          <p:nvPr/>
        </p:nvSpPr>
        <p:spPr>
          <a:xfrm>
            <a:off x="5855869" y="3360831"/>
            <a:ext cx="6099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O(n)</a:t>
            </a:r>
          </a:p>
          <a:p>
            <a:r>
              <a:rPr lang="en-US" i="1" dirty="0"/>
              <a:t>loop is at most O(n), append() is O(1)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new list created</a:t>
            </a:r>
          </a:p>
        </p:txBody>
      </p:sp>
    </p:spTree>
    <p:extLst>
      <p:ext uri="{BB962C8B-B14F-4D97-AF65-F5344CB8AC3E}">
        <p14:creationId xmlns:p14="http://schemas.microsoft.com/office/powerpoint/2010/main" val="380521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43C15-34EA-1D12-31A2-76D82217B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89F3-F7ED-E8A1-5CBA-82BF882B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0DF7C-1635-9194-0C86-636722D598C6}"/>
              </a:ext>
            </a:extLst>
          </p:cNvPr>
          <p:cNvSpPr txBox="1"/>
          <p:nvPr/>
        </p:nvSpPr>
        <p:spPr>
          <a:xfrm>
            <a:off x="1261872" y="1923112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using filter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80638-575C-74A8-4262-B85384A7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8255320" cy="974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0C5E1-0928-C4C6-D4A7-79D67CF402DD}"/>
              </a:ext>
            </a:extLst>
          </p:cNvPr>
          <p:cNvSpPr txBox="1"/>
          <p:nvPr/>
        </p:nvSpPr>
        <p:spPr>
          <a:xfrm>
            <a:off x="1261872" y="4041354"/>
            <a:ext cx="831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O(n)</a:t>
            </a:r>
          </a:p>
          <a:p>
            <a:r>
              <a:rPr lang="en-US" i="1" dirty="0"/>
              <a:t>filter() is O(n)</a:t>
            </a:r>
          </a:p>
          <a:p>
            <a:endParaRPr lang="en-US" i="1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filtered list can take up to ‘n’ space</a:t>
            </a:r>
          </a:p>
        </p:txBody>
      </p:sp>
    </p:spTree>
    <p:extLst>
      <p:ext uri="{BB962C8B-B14F-4D97-AF65-F5344CB8AC3E}">
        <p14:creationId xmlns:p14="http://schemas.microsoft.com/office/powerpoint/2010/main" val="243552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5E4B-DA30-1B23-61C9-28940A12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B8B9-9E1E-5FB1-6884-CC64F949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CDEA-C6F6-5C58-3156-7425B26E8E3F}"/>
              </a:ext>
            </a:extLst>
          </p:cNvPr>
          <p:cNvSpPr txBox="1"/>
          <p:nvPr/>
        </p:nvSpPr>
        <p:spPr>
          <a:xfrm>
            <a:off x="1261872" y="1923112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approach this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BDF1F-CDE9-888B-A2A5-C02D7320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20189"/>
            <a:ext cx="884996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3A07-CC5F-8BF7-4F78-A875E525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1B34-836D-3C5E-0F4F-506AFBF4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B5E78-E3B0-5173-4C0A-6DBAF5F8509B}"/>
              </a:ext>
            </a:extLst>
          </p:cNvPr>
          <p:cNvSpPr txBox="1"/>
          <p:nvPr/>
        </p:nvSpPr>
        <p:spPr>
          <a:xfrm>
            <a:off x="1261872" y="192311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nested For loops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89C1A-318E-47AB-7E59-531CE539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14944"/>
            <a:ext cx="5009719" cy="1863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7E486-D181-4ACB-F8AF-5E96FCB6C548}"/>
              </a:ext>
            </a:extLst>
          </p:cNvPr>
          <p:cNvSpPr txBox="1"/>
          <p:nvPr/>
        </p:nvSpPr>
        <p:spPr>
          <a:xfrm>
            <a:off x="6522173" y="2690336"/>
            <a:ext cx="457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113169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2F674-0793-0692-8549-D9D72C1D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F6FB-DCA1-AF00-8B1F-7E2F0648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FB1E7-890A-CD73-0D1B-A9277B49F577}"/>
              </a:ext>
            </a:extLst>
          </p:cNvPr>
          <p:cNvSpPr txBox="1"/>
          <p:nvPr/>
        </p:nvSpPr>
        <p:spPr>
          <a:xfrm>
            <a:off x="1261872" y="1923112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using map()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CA228-8CAA-5BAF-B636-EA23929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8249876" cy="1625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B4D8F-58DA-5D21-B254-84F0F8AB19FD}"/>
              </a:ext>
            </a:extLst>
          </p:cNvPr>
          <p:cNvSpPr txBox="1"/>
          <p:nvPr/>
        </p:nvSpPr>
        <p:spPr>
          <a:xfrm>
            <a:off x="1261871" y="4381912"/>
            <a:ext cx="702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map is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7034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3915E-BB2E-95DE-4705-9633CB458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317-12BD-B527-EE9F-BB37FC0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Answer: </a:t>
            </a:r>
            <a:r>
              <a:rPr lang="en-US" dirty="0">
                <a:solidFill>
                  <a:srgbClr val="FF0000"/>
                </a:solidFill>
              </a:rPr>
              <a:t>Option 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C6E6-8CF2-BC96-4719-7D722767F327}"/>
              </a:ext>
            </a:extLst>
          </p:cNvPr>
          <p:cNvSpPr txBox="1"/>
          <p:nvPr/>
        </p:nvSpPr>
        <p:spPr>
          <a:xfrm>
            <a:off x="1261872" y="1923112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3 – using zip() – </a:t>
            </a:r>
            <a:r>
              <a:rPr lang="en-US" u="sng" dirty="0"/>
              <a:t>Not in syllabus</a:t>
            </a:r>
            <a:endParaRPr lang="en-SG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28B98-AA80-9B93-77AB-DD536696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56" y="2595731"/>
            <a:ext cx="5973440" cy="96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B99E1-54F6-67E9-B951-705F43006F16}"/>
              </a:ext>
            </a:extLst>
          </p:cNvPr>
          <p:cNvSpPr txBox="1"/>
          <p:nvPr/>
        </p:nvSpPr>
        <p:spPr>
          <a:xfrm>
            <a:off x="1261872" y="3974408"/>
            <a:ext cx="702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map is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282457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68EF-7036-881C-1085-41AB90A93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A886-C6C1-C54A-7F16-799D0CB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AA358-EE06-F698-2346-A4A6F1EDEA37}"/>
              </a:ext>
            </a:extLst>
          </p:cNvPr>
          <p:cNvSpPr txBox="1"/>
          <p:nvPr/>
        </p:nvSpPr>
        <p:spPr>
          <a:xfrm>
            <a:off x="1261872" y="1923112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approach this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A494B-02A6-6E61-470D-BA66F6E4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3109868"/>
            <a:ext cx="819264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205-3BDC-B7B3-FF12-481B65E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a) – Question Analysis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70783-3EAB-8913-7F04-5E54BD485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078232"/>
            <a:ext cx="5813975" cy="3153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741C-049C-2747-C7F5-74EE9D3B6DE2}"/>
              </a:ext>
            </a:extLst>
          </p:cNvPr>
          <p:cNvSpPr txBox="1"/>
          <p:nvPr/>
        </p:nvSpPr>
        <p:spPr>
          <a:xfrm>
            <a:off x="1261872" y="1923112"/>
            <a:ext cx="482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is the function trying to achieve?</a:t>
            </a:r>
          </a:p>
          <a:p>
            <a:pPr marL="342900" indent="-342900">
              <a:buAutoNum type="arabicPeriod"/>
            </a:pPr>
            <a:r>
              <a:rPr lang="en-US" dirty="0"/>
              <a:t>What does Ben’s implementation actually do?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802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0786F-A1F6-C362-C8DF-1B5735E23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9D91-6172-3A41-30B3-64EC8169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5C18F-EBE6-6EC1-6F83-BD558971FD33}"/>
              </a:ext>
            </a:extLst>
          </p:cNvPr>
          <p:cNvSpPr txBox="1"/>
          <p:nvPr/>
        </p:nvSpPr>
        <p:spPr>
          <a:xfrm>
            <a:off x="1261872" y="192311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nested For loops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0D509-3E06-328D-DB36-34DCAC12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73938"/>
            <a:ext cx="3787206" cy="2315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3B5C7-9458-B819-2678-231FC3B18748}"/>
              </a:ext>
            </a:extLst>
          </p:cNvPr>
          <p:cNvSpPr txBox="1"/>
          <p:nvPr/>
        </p:nvSpPr>
        <p:spPr>
          <a:xfrm>
            <a:off x="5508382" y="2657435"/>
            <a:ext cx="457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O(m)</a:t>
            </a:r>
          </a:p>
          <a:p>
            <a:r>
              <a:rPr lang="en-US" i="1" dirty="0"/>
              <a:t>m is the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211285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F56C8-D37B-78DF-C22B-60AD6726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D4D-DA18-9DF2-F035-9DCA7E3F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714B7-8E27-48BD-A973-814405589652}"/>
              </a:ext>
            </a:extLst>
          </p:cNvPr>
          <p:cNvSpPr txBox="1"/>
          <p:nvPr/>
        </p:nvSpPr>
        <p:spPr>
          <a:xfrm>
            <a:off x="1261872" y="1923112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–using map() 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1A1BC-2396-C3EC-CE6A-0F011E4A4684}"/>
              </a:ext>
            </a:extLst>
          </p:cNvPr>
          <p:cNvSpPr txBox="1"/>
          <p:nvPr/>
        </p:nvSpPr>
        <p:spPr>
          <a:xfrm>
            <a:off x="6446164" y="2524234"/>
            <a:ext cx="457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O(m)</a:t>
            </a:r>
          </a:p>
          <a:p>
            <a:r>
              <a:rPr lang="en-US" i="1" dirty="0"/>
              <a:t>m is the number of 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DD4B-7E82-CAD0-20AB-CBF2DE4D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0" y="2524234"/>
            <a:ext cx="4917890" cy="7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2C84A-B391-0E8B-B20D-96D41166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B910-DB77-9D30-0FE5-F30923E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Answer: </a:t>
            </a:r>
            <a:r>
              <a:rPr lang="en-US" dirty="0">
                <a:solidFill>
                  <a:srgbClr val="FF0000"/>
                </a:solidFill>
              </a:rPr>
              <a:t>Option 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D01DA-6727-9B63-EC55-8DDBE416B5C5}"/>
              </a:ext>
            </a:extLst>
          </p:cNvPr>
          <p:cNvSpPr txBox="1"/>
          <p:nvPr/>
        </p:nvSpPr>
        <p:spPr>
          <a:xfrm>
            <a:off x="1261872" y="1923112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3 – using </a:t>
            </a:r>
            <a:r>
              <a:rPr lang="en-US" dirty="0" err="1"/>
              <a:t>col_sum</a:t>
            </a:r>
            <a:r>
              <a:rPr lang="en-US" dirty="0"/>
              <a:t> and transpose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3748-68A0-16FB-DFDF-95CE4334E6DB}"/>
              </a:ext>
            </a:extLst>
          </p:cNvPr>
          <p:cNvSpPr txBox="1"/>
          <p:nvPr/>
        </p:nvSpPr>
        <p:spPr>
          <a:xfrm>
            <a:off x="1261872" y="2524234"/>
            <a:ext cx="457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use of existing function </a:t>
            </a:r>
            <a:r>
              <a:rPr lang="en-US" dirty="0" err="1"/>
              <a:t>col_sum</a:t>
            </a:r>
            <a:r>
              <a:rPr lang="en-US" dirty="0"/>
              <a:t> and transpose our matrix so that we don’t need to implement new functions… </a:t>
            </a:r>
          </a:p>
          <a:p>
            <a:endParaRPr lang="en-US" i="1" dirty="0"/>
          </a:p>
          <a:p>
            <a:r>
              <a:rPr lang="en-US" dirty="0"/>
              <a:t>This leads into part c</a:t>
            </a:r>
          </a:p>
        </p:txBody>
      </p:sp>
    </p:spTree>
    <p:extLst>
      <p:ext uri="{BB962C8B-B14F-4D97-AF65-F5344CB8AC3E}">
        <p14:creationId xmlns:p14="http://schemas.microsoft.com/office/powerpoint/2010/main" val="273944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50C7-16C6-259E-B166-2E3AADD4B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945C-1940-70FF-F7E5-DFB021AD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88D86-0192-781C-76FE-6C0B3AC28F13}"/>
              </a:ext>
            </a:extLst>
          </p:cNvPr>
          <p:cNvSpPr txBox="1"/>
          <p:nvPr/>
        </p:nvSpPr>
        <p:spPr>
          <a:xfrm>
            <a:off x="1261872" y="1923112"/>
            <a:ext cx="695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transpose a matrix without creating a new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D90F8-677B-C076-F238-A013858D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3014604"/>
            <a:ext cx="808785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8EACA-2720-4EFF-0B5C-386E6151C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13D8-82EE-8614-01F0-F5DFB2D5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588BB-B594-7AAB-C73F-51EFD8285205}"/>
              </a:ext>
            </a:extLst>
          </p:cNvPr>
          <p:cNvSpPr txBox="1"/>
          <p:nvPr/>
        </p:nvSpPr>
        <p:spPr>
          <a:xfrm>
            <a:off x="1261872" y="1923112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creating a new matrix &amp; for loops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91A61-1C2A-4A9A-608A-5C69A279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25834"/>
            <a:ext cx="4359502" cy="2860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EF38E-05D0-99CB-BFB9-E6D6366CEB2F}"/>
              </a:ext>
            </a:extLst>
          </p:cNvPr>
          <p:cNvSpPr txBox="1"/>
          <p:nvPr/>
        </p:nvSpPr>
        <p:spPr>
          <a:xfrm>
            <a:off x="6108192" y="2524234"/>
            <a:ext cx="472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creating a temporary matrix of size </a:t>
            </a:r>
            <a:r>
              <a:rPr lang="en-US" i="1" dirty="0" err="1"/>
              <a:t>mxn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Similarly to previous solutions we’ve seen, we could use map or zip (won’t show these again)</a:t>
            </a:r>
          </a:p>
        </p:txBody>
      </p:sp>
    </p:spTree>
    <p:extLst>
      <p:ext uri="{BB962C8B-B14F-4D97-AF65-F5344CB8AC3E}">
        <p14:creationId xmlns:p14="http://schemas.microsoft.com/office/powerpoint/2010/main" val="265926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4DC4-CEEF-42CB-32D9-4FF9F422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2588-E99B-7AA1-1DA1-5FCFA506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27314-6774-FAE9-BE02-F6D2A61C38ED}"/>
              </a:ext>
            </a:extLst>
          </p:cNvPr>
          <p:cNvSpPr txBox="1"/>
          <p:nvPr/>
        </p:nvSpPr>
        <p:spPr>
          <a:xfrm>
            <a:off x="1261872" y="1923112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List Comprehension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AC445-68F7-E3FA-D53E-AA7C8D94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2" y="2620754"/>
            <a:ext cx="7738754" cy="1325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9D7DA-E04F-56B5-8050-2B8080F678AC}"/>
              </a:ext>
            </a:extLst>
          </p:cNvPr>
          <p:cNvSpPr txBox="1"/>
          <p:nvPr/>
        </p:nvSpPr>
        <p:spPr>
          <a:xfrm>
            <a:off x="1256632" y="4274626"/>
            <a:ext cx="702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two for loops in the list comprehension, one of size m and the other size n</a:t>
            </a:r>
          </a:p>
          <a:p>
            <a:endParaRPr lang="en-US" dirty="0"/>
          </a:p>
          <a:p>
            <a:r>
              <a:rPr lang="en-US" dirty="0"/>
              <a:t>Space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temporary matrix of size </a:t>
            </a:r>
            <a:r>
              <a:rPr lang="en-US" i="1" dirty="0" err="1"/>
              <a:t>mn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384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6DBA-D197-2D57-3420-B5C76741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6BFC-358E-4F59-8BE8-492DE8C7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C65B6-8E20-BBC3-E44E-1078C12B3F22}"/>
              </a:ext>
            </a:extLst>
          </p:cNvPr>
          <p:cNvSpPr txBox="1"/>
          <p:nvPr/>
        </p:nvSpPr>
        <p:spPr>
          <a:xfrm>
            <a:off x="1261872" y="1923112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What is insertion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D4080-F0B4-F21A-7D38-5C5CBEE7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01233"/>
            <a:ext cx="8754697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067734-BFEF-7C20-CDF2-91618CEA9EF8}"/>
              </a:ext>
            </a:extLst>
          </p:cNvPr>
          <p:cNvSpPr txBox="1"/>
          <p:nvPr/>
        </p:nvSpPr>
        <p:spPr>
          <a:xfrm>
            <a:off x="1261871" y="4874763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https://visualgo.net/en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714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F05EF-B390-1252-3E73-DEBF8033D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A627-6ACB-DEFE-7067-7D1BA773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a) – Answer: </a:t>
            </a:r>
            <a:r>
              <a:rPr lang="en-US" dirty="0">
                <a:solidFill>
                  <a:srgbClr val="FF0000"/>
                </a:solidFill>
              </a:rPr>
              <a:t>Insertion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E1E0C-D46D-3493-74F3-7F7FFBFFFCAD}"/>
              </a:ext>
            </a:extLst>
          </p:cNvPr>
          <p:cNvSpPr txBox="1"/>
          <p:nvPr/>
        </p:nvSpPr>
        <p:spPr>
          <a:xfrm>
            <a:off x="1261872" y="1923112"/>
            <a:ext cx="776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Insertion Sort – 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list into a sorted </a:t>
            </a:r>
            <a:r>
              <a:rPr lang="en-US" dirty="0" err="1"/>
              <a:t>sublist</a:t>
            </a:r>
            <a:r>
              <a:rPr lang="en-US" dirty="0"/>
              <a:t> (green) and unsorted (black).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Increment the sorted </a:t>
            </a:r>
            <a:r>
              <a:rPr lang="en-US" dirty="0" err="1"/>
              <a:t>sublist</a:t>
            </a:r>
            <a:r>
              <a:rPr lang="en-US" dirty="0"/>
              <a:t> 1 element at a time (highlighted in red)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DB22A5-B4D2-C1E1-CE3E-449D7C54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94374"/>
              </p:ext>
            </p:extLst>
          </p:nvPr>
        </p:nvGraphicFramePr>
        <p:xfrm>
          <a:off x="1261872" y="3134619"/>
          <a:ext cx="8127999" cy="335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7650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5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871666"/>
                    </a:ext>
                  </a:extLst>
                </a:gridCol>
              </a:tblGrid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048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/>
                        <a:t>, 7, 4, 9,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en-US" dirty="0"/>
                        <a:t>, 7, 4, 9,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534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dirty="0"/>
                        <a:t>, 4, 9,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5, 7</a:t>
                      </a:r>
                      <a:r>
                        <a:rPr lang="en-US" dirty="0"/>
                        <a:t>, 4, 9,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1275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5, 7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dirty="0"/>
                        <a:t>, 9,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</a:t>
                      </a:r>
                      <a:r>
                        <a:rPr lang="en-US" dirty="0"/>
                        <a:t>, 9,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752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dirty="0"/>
                        <a:t>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4, 5, 7, 9</a:t>
                      </a:r>
                      <a:r>
                        <a:rPr lang="en-US" dirty="0"/>
                        <a:t>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47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4, 5, 7, 9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/>
                        <a:t>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4, 5, 7, 8, 9</a:t>
                      </a:r>
                      <a:r>
                        <a:rPr lang="en-US" dirty="0"/>
                        <a:t>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0056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4, 5, 7, 8, 9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/>
                        <a:t>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4, 5, 5, 7, 8, 9</a:t>
                      </a:r>
                      <a:r>
                        <a:rPr lang="en-US" dirty="0"/>
                        <a:t>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688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4, 5, 5, 7, 8, 9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/>
                        <a:t>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4, 5, 5, 6, 7, 8, 9</a:t>
                      </a:r>
                      <a:r>
                        <a:rPr lang="en-US" dirty="0"/>
                        <a:t>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77299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4, 5, 5, 6, 7, 8, 9,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3, 4, 5, 5, 6, 7, 8, 9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3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48EEC-6182-F729-8349-046EC0C72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9BBE-ECEA-E740-5BFD-027A588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a) – Answer: </a:t>
            </a:r>
            <a:r>
              <a:rPr lang="en-US" dirty="0">
                <a:solidFill>
                  <a:srgbClr val="FF0000"/>
                </a:solidFill>
              </a:rPr>
              <a:t>Insertion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1BDF7-3E59-A76B-4B7C-59F0A918269E}"/>
              </a:ext>
            </a:extLst>
          </p:cNvPr>
          <p:cNvSpPr txBox="1"/>
          <p:nvPr/>
        </p:nvSpPr>
        <p:spPr>
          <a:xfrm>
            <a:off x="1261872" y="1923112"/>
            <a:ext cx="779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Insertion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O(n^2)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O(1)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F63B5-EDD2-31D7-690C-94BB9BDA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0" y="3078232"/>
            <a:ext cx="946917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6A452-77DF-3553-0F4F-8EC734120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7C50-E68A-99DF-2083-8C20C971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5149A-7FE0-CCBE-990B-EBAF66D2724D}"/>
              </a:ext>
            </a:extLst>
          </p:cNvPr>
          <p:cNvSpPr txBox="1"/>
          <p:nvPr/>
        </p:nvSpPr>
        <p:spPr>
          <a:xfrm>
            <a:off x="1261872" y="1923112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is selection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4056-B6F1-6249-C6A1-CB05B1BC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14578"/>
            <a:ext cx="397247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C6E1-D646-1DB7-79FB-52E0E67A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01A4-9975-E078-965D-CF1760AD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a) – Answer: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3247B-7C2E-9913-9974-17DF299C7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18" t="53011" r="43648"/>
          <a:stretch/>
        </p:blipFill>
        <p:spPr>
          <a:xfrm>
            <a:off x="1261872" y="2660818"/>
            <a:ext cx="3031066" cy="1481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328A2-6A45-593C-D532-A6C34C3DE823}"/>
              </a:ext>
            </a:extLst>
          </p:cNvPr>
          <p:cNvSpPr txBox="1"/>
          <p:nvPr/>
        </p:nvSpPr>
        <p:spPr>
          <a:xfrm>
            <a:off x="1261872" y="1923112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Function wants to remove all values &lt; n from a list</a:t>
            </a:r>
          </a:p>
          <a:p>
            <a:pPr marL="342900" indent="-342900">
              <a:buAutoNum type="arabicPeriod"/>
            </a:pPr>
            <a:r>
              <a:rPr lang="en-US" dirty="0"/>
              <a:t>Ben’s function iterates over the length of a list whilst removing values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10EE-7056-A844-3C48-C49FAB489395}"/>
              </a:ext>
            </a:extLst>
          </p:cNvPr>
          <p:cNvSpPr txBox="1"/>
          <p:nvPr/>
        </p:nvSpPr>
        <p:spPr>
          <a:xfrm>
            <a:off x="4360672" y="3019987"/>
            <a:ext cx="646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>
                <a:sym typeface="Wingdings" panose="05000000000000000000" pitchFamily="2" charset="2"/>
              </a:rPr>
              <a:t>What happens in this line?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are iterating over the length of the list, whilst removing values from the list. This means our ‘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’ will skip over certain values.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E.g</a:t>
            </a:r>
            <a:r>
              <a:rPr lang="en-US" dirty="0">
                <a:sym typeface="Wingdings" panose="05000000000000000000" pitchFamily="2" charset="2"/>
              </a:rPr>
              <a:t> (if n =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900A0-2D5E-239D-1C01-2BC55DC4E3FA}"/>
              </a:ext>
            </a:extLst>
          </p:cNvPr>
          <p:cNvSpPr txBox="1"/>
          <p:nvPr/>
        </p:nvSpPr>
        <p:spPr>
          <a:xfrm>
            <a:off x="703071" y="60939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[9, 5, 3, 2, 10, 6]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14074-AB5F-8056-D078-FB8319CF439B}"/>
              </a:ext>
            </a:extLst>
          </p:cNvPr>
          <p:cNvSpPr txBox="1"/>
          <p:nvPr/>
        </p:nvSpPr>
        <p:spPr>
          <a:xfrm>
            <a:off x="3209206" y="60800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[9, 5, 2, 10, 6]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65E94-3C9E-ADB2-99D7-2FE213A3D946}"/>
              </a:ext>
            </a:extLst>
          </p:cNvPr>
          <p:cNvCxnSpPr>
            <a:cxnSpLocks/>
          </p:cNvCxnSpPr>
          <p:nvPr/>
        </p:nvCxnSpPr>
        <p:spPr>
          <a:xfrm>
            <a:off x="1422399" y="5821141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FFA6A0-BCD2-CB00-EBF4-B27BD36DE9A4}"/>
              </a:ext>
            </a:extLst>
          </p:cNvPr>
          <p:cNvSpPr txBox="1"/>
          <p:nvPr/>
        </p:nvSpPr>
        <p:spPr>
          <a:xfrm>
            <a:off x="212005" y="538102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i</a:t>
            </a:r>
            <a:r>
              <a:rPr lang="en-US" dirty="0"/>
              <a:t> = 2, 3 is removed as &lt; 5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9763E-D0FD-94F7-A82C-6D420DD1EAD6}"/>
              </a:ext>
            </a:extLst>
          </p:cNvPr>
          <p:cNvSpPr txBox="1"/>
          <p:nvPr/>
        </p:nvSpPr>
        <p:spPr>
          <a:xfrm>
            <a:off x="3581738" y="5394181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i</a:t>
            </a:r>
            <a:r>
              <a:rPr lang="en-US" dirty="0"/>
              <a:t> increments to 3, and is compared against 10, skipping 2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DB6556-FBE1-D1CF-D5A6-1268B7DC469A}"/>
              </a:ext>
            </a:extLst>
          </p:cNvPr>
          <p:cNvCxnSpPr>
            <a:cxnSpLocks/>
          </p:cNvCxnSpPr>
          <p:nvPr/>
        </p:nvCxnSpPr>
        <p:spPr>
          <a:xfrm>
            <a:off x="4292937" y="5821140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9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93A1-3FEF-22CE-1E48-916F85FE6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8024-7BC8-AC2D-BA90-F4549AC7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b) – Answer: </a:t>
            </a:r>
            <a:r>
              <a:rPr lang="en-US" dirty="0">
                <a:solidFill>
                  <a:srgbClr val="FF0000"/>
                </a:solidFill>
              </a:rPr>
              <a:t>Selection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01319-31A9-C487-52BD-84B7E3033478}"/>
              </a:ext>
            </a:extLst>
          </p:cNvPr>
          <p:cNvSpPr txBox="1"/>
          <p:nvPr/>
        </p:nvSpPr>
        <p:spPr>
          <a:xfrm>
            <a:off x="1261872" y="1923112"/>
            <a:ext cx="8233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Selection Sort – 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the list into a sorted (green) and unsorted (black segment)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Loop through the unsorted list, find the min element (highlighted in red)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Swap this with the element at the start of the unsorted segment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39BDE9-6873-377B-58F3-A160D34E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50758"/>
              </p:ext>
            </p:extLst>
          </p:nvPr>
        </p:nvGraphicFramePr>
        <p:xfrm>
          <a:off x="1261872" y="3204193"/>
          <a:ext cx="8127999" cy="335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7650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5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871666"/>
                    </a:ext>
                  </a:extLst>
                </a:gridCol>
              </a:tblGrid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048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/>
                        <a:t>, 7, 4, 9, 8, 5, 6,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n-US" dirty="0"/>
                        <a:t>, 7, 4, 9, 8, 5, 6, 5]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534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7,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9, 8, 5,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7, 9, 8, 5,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1275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 7, 9, 8,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9, 8, 7,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752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9, 8, 7, 6,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7, 6,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47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7,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7, 8,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0056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688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3, 4, 5, 5, 6, 7, 8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77299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3, 4, 5, 5, 6, 7, 8,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0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65195-8CBB-B8AC-1830-4067F83F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1D17-7244-337A-BEDF-3372B8B2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b) – Answer: </a:t>
            </a:r>
            <a:r>
              <a:rPr lang="en-US" dirty="0">
                <a:solidFill>
                  <a:srgbClr val="FF0000"/>
                </a:solidFill>
              </a:rPr>
              <a:t>Selection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4B2A-D432-F466-C7CE-D434062C71D2}"/>
              </a:ext>
            </a:extLst>
          </p:cNvPr>
          <p:cNvSpPr txBox="1"/>
          <p:nvPr/>
        </p:nvSpPr>
        <p:spPr>
          <a:xfrm>
            <a:off x="1261872" y="1923112"/>
            <a:ext cx="778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Selection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O(n^2)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O(1)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90634-9CC2-6583-4121-5E27E209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14748"/>
            <a:ext cx="692564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9FF90-0D1F-006F-70E0-D340B952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3DA2-7593-D534-BE1E-816C3386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78F94-5186-305F-2DF6-82477ADEFCD5}"/>
              </a:ext>
            </a:extLst>
          </p:cNvPr>
          <p:cNvSpPr txBox="1"/>
          <p:nvPr/>
        </p:nvSpPr>
        <p:spPr>
          <a:xfrm>
            <a:off x="1261872" y="1923112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is bubble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6C701-79B8-0537-7D94-15B3D02C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01233"/>
            <a:ext cx="389626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4906-F291-6065-2313-F91B6009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700F-B581-F34B-E2DC-0D6BA90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c) – Answer: </a:t>
            </a:r>
            <a:r>
              <a:rPr lang="en-US" dirty="0">
                <a:solidFill>
                  <a:srgbClr val="FF0000"/>
                </a:solidFill>
              </a:rPr>
              <a:t>Bubble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84A4C-347C-3576-1A18-85B9BF871569}"/>
              </a:ext>
            </a:extLst>
          </p:cNvPr>
          <p:cNvSpPr txBox="1"/>
          <p:nvPr/>
        </p:nvSpPr>
        <p:spPr>
          <a:xfrm>
            <a:off x="1261872" y="1923112"/>
            <a:ext cx="890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Bubble Sort –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elements side by side and swap them if they are in the wrong order.</a:t>
            </a:r>
          </a:p>
          <a:p>
            <a:pPr marL="285750" indent="-285750">
              <a:buFontTx/>
              <a:buChar char="-"/>
            </a:pPr>
            <a:r>
              <a:rPr lang="en-SG" dirty="0"/>
              <a:t>Largest value will always be sorted to the furthest right leading to a sorted and unsorted list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F5212A-85CF-D653-B7BF-40EDCA8C8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6708"/>
              </p:ext>
            </p:extLst>
          </p:nvPr>
        </p:nvGraphicFramePr>
        <p:xfrm>
          <a:off x="1261872" y="3204193"/>
          <a:ext cx="8127999" cy="335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7650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5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871666"/>
                    </a:ext>
                  </a:extLst>
                </a:gridCol>
              </a:tblGrid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048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/>
                        <a:t>, 7, 4, 9, 8, 5, 6,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[5, 4, 7, 8,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534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[5, 4, 7, 8,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7,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1275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7,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752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47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0056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688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4, 5,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77299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4, 5,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1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746FD-0781-BCED-6D62-75A4CDBE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EEC-723D-EEE5-1856-4A187D26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c) – Answer: </a:t>
            </a:r>
            <a:r>
              <a:rPr lang="en-US" dirty="0">
                <a:solidFill>
                  <a:srgbClr val="FF0000"/>
                </a:solidFill>
              </a:rPr>
              <a:t>Bubble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99C7D-7EBD-4ABE-3237-D4F13DE161BC}"/>
              </a:ext>
            </a:extLst>
          </p:cNvPr>
          <p:cNvSpPr txBox="1"/>
          <p:nvPr/>
        </p:nvSpPr>
        <p:spPr>
          <a:xfrm>
            <a:off x="1261872" y="1923112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Bubble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O(n^2)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O(1)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15F74-6F1A-A7B7-080F-275AE138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08564"/>
            <a:ext cx="5081693" cy="34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A6637-5A25-B9BD-9838-0B4B5A37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9A2-A2AF-A969-FD84-BD2DC041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0D4F-E9B1-22C0-F897-033A491F127E}"/>
              </a:ext>
            </a:extLst>
          </p:cNvPr>
          <p:cNvSpPr txBox="1"/>
          <p:nvPr/>
        </p:nvSpPr>
        <p:spPr>
          <a:xfrm>
            <a:off x="1261872" y="1923112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is merge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C38C0-8D3F-166F-6490-7868BE48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28947"/>
            <a:ext cx="490606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96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2E7E2-7ADB-7D5F-FA8E-CA62DB5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9F9A-9EA2-D245-39C8-6348E04D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d) – Answer: </a:t>
            </a:r>
            <a:r>
              <a:rPr lang="en-US" dirty="0">
                <a:solidFill>
                  <a:srgbClr val="FF0000"/>
                </a:solidFill>
              </a:rPr>
              <a:t>Merge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C417-06D2-DC3D-A47A-FEB005982D26}"/>
              </a:ext>
            </a:extLst>
          </p:cNvPr>
          <p:cNvSpPr txBox="1"/>
          <p:nvPr/>
        </p:nvSpPr>
        <p:spPr>
          <a:xfrm>
            <a:off x="1261872" y="1796187"/>
            <a:ext cx="890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Merge Sort –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Divides a list recursively into two </a:t>
            </a:r>
            <a:r>
              <a:rPr lang="en-US" dirty="0" err="1"/>
              <a:t>sublists</a:t>
            </a:r>
            <a:r>
              <a:rPr lang="en-US" dirty="0"/>
              <a:t> until reaching a list of size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combines lists back up whilst sorting them 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ED9E6-1F8F-E9CD-A567-E85B98C09CA5}"/>
              </a:ext>
            </a:extLst>
          </p:cNvPr>
          <p:cNvSpPr/>
          <p:nvPr/>
        </p:nvSpPr>
        <p:spPr>
          <a:xfrm>
            <a:off x="4333262" y="2824382"/>
            <a:ext cx="2763078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7, 4, 9, 8, 5, 6, 3]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38AAB-27AE-65DD-8121-A61636C26FBA}"/>
              </a:ext>
            </a:extLst>
          </p:cNvPr>
          <p:cNvSpPr/>
          <p:nvPr/>
        </p:nvSpPr>
        <p:spPr>
          <a:xfrm>
            <a:off x="3577890" y="3734932"/>
            <a:ext cx="1865243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7, 4,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7D9CB-E98E-4817-D739-5E6FD404BECB}"/>
              </a:ext>
            </a:extLst>
          </p:cNvPr>
          <p:cNvSpPr/>
          <p:nvPr/>
        </p:nvSpPr>
        <p:spPr>
          <a:xfrm>
            <a:off x="6135556" y="3734932"/>
            <a:ext cx="173914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[8, 5, 6, 3]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13D12-EAB3-B9D5-4D4A-BD35D136E33F}"/>
              </a:ext>
            </a:extLst>
          </p:cNvPr>
          <p:cNvSpPr/>
          <p:nvPr/>
        </p:nvSpPr>
        <p:spPr>
          <a:xfrm>
            <a:off x="466456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6ED0D-6580-2CA1-8A28-BCAC04F68855}"/>
              </a:ext>
            </a:extLst>
          </p:cNvPr>
          <p:cNvSpPr/>
          <p:nvPr/>
        </p:nvSpPr>
        <p:spPr>
          <a:xfrm>
            <a:off x="6135556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[8, 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F6E80-69E6-306D-2F04-30D3B74AF658}"/>
              </a:ext>
            </a:extLst>
          </p:cNvPr>
          <p:cNvSpPr/>
          <p:nvPr/>
        </p:nvSpPr>
        <p:spPr>
          <a:xfrm>
            <a:off x="3120691" y="4616783"/>
            <a:ext cx="103366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4A0EE-93ED-9CF9-E591-3672DAB7FA27}"/>
              </a:ext>
            </a:extLst>
          </p:cNvPr>
          <p:cNvSpPr/>
          <p:nvPr/>
        </p:nvSpPr>
        <p:spPr>
          <a:xfrm>
            <a:off x="750384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[6, 3]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07D1B-37E1-FFE6-16C8-47A29BD20F56}"/>
              </a:ext>
            </a:extLst>
          </p:cNvPr>
          <p:cNvSpPr/>
          <p:nvPr/>
        </p:nvSpPr>
        <p:spPr>
          <a:xfrm>
            <a:off x="2146653" y="5586180"/>
            <a:ext cx="73880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6B9A5-1F46-FA71-D36C-80B59939F666}"/>
              </a:ext>
            </a:extLst>
          </p:cNvPr>
          <p:cNvSpPr/>
          <p:nvPr/>
        </p:nvSpPr>
        <p:spPr>
          <a:xfrm>
            <a:off x="3120691" y="5586180"/>
            <a:ext cx="639415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7C6BA-BAC9-B4EF-11B0-105AFDC3133E}"/>
              </a:ext>
            </a:extLst>
          </p:cNvPr>
          <p:cNvSpPr/>
          <p:nvPr/>
        </p:nvSpPr>
        <p:spPr>
          <a:xfrm>
            <a:off x="4333262" y="5586180"/>
            <a:ext cx="65598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FD6D3-3E01-A55B-7729-F2AE8967EF79}"/>
              </a:ext>
            </a:extLst>
          </p:cNvPr>
          <p:cNvSpPr/>
          <p:nvPr/>
        </p:nvSpPr>
        <p:spPr>
          <a:xfrm>
            <a:off x="5227775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[9]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B00BD-D047-B495-438E-C91C92B207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14801" y="3390912"/>
            <a:ext cx="1290330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60633-E7F9-7364-035A-3CFE227F40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10512" y="3390912"/>
            <a:ext cx="1204289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B0D91-E954-1790-8E0D-053373146E7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37525" y="4301462"/>
            <a:ext cx="872987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5EBA1-AA01-B91B-77AB-F97862ADAFC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10512" y="4301462"/>
            <a:ext cx="634445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D5D0F-283F-D781-2DA0-9040ABE9D37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615948" y="4301462"/>
            <a:ext cx="389183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414280-548D-5B28-B595-C986BF0A1DA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005131" y="4301462"/>
            <a:ext cx="979106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8B3D3B-F8C9-3310-3079-A0BC0A0FEE1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516058" y="5183313"/>
            <a:ext cx="1121467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E2C6A8-3F93-E674-D869-0988E001571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440399" y="5183313"/>
            <a:ext cx="197126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8547BB-1E2A-CCBF-D899-DF31B3F136A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4661256" y="5193789"/>
            <a:ext cx="48370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217AE9-BF9E-F39C-B263-FEADF52135F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144957" y="5193789"/>
            <a:ext cx="35945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5F1B625-7319-B72E-5BB0-AACEC055EAA7}"/>
              </a:ext>
            </a:extLst>
          </p:cNvPr>
          <p:cNvSpPr/>
          <p:nvPr/>
        </p:nvSpPr>
        <p:spPr>
          <a:xfrm>
            <a:off x="6140526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A243A8-B3EA-4A1A-2BBB-BF6000670D25}"/>
              </a:ext>
            </a:extLst>
          </p:cNvPr>
          <p:cNvSpPr/>
          <p:nvPr/>
        </p:nvSpPr>
        <p:spPr>
          <a:xfrm>
            <a:off x="6941403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759F03-FDF6-6F31-6555-B9885C4C2A93}"/>
              </a:ext>
            </a:extLst>
          </p:cNvPr>
          <p:cNvSpPr/>
          <p:nvPr/>
        </p:nvSpPr>
        <p:spPr>
          <a:xfrm>
            <a:off x="7874705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[6]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A7F7C-09A7-4450-C75B-14A33CFE872B}"/>
              </a:ext>
            </a:extLst>
          </p:cNvPr>
          <p:cNvSpPr/>
          <p:nvPr/>
        </p:nvSpPr>
        <p:spPr>
          <a:xfrm>
            <a:off x="8675582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30A9F1-45AB-4538-E22B-4A38497EFAE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6417167" y="5193789"/>
            <a:ext cx="19878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516ED4-41C0-6A7B-4169-16C6D0AF0F48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6615948" y="5193789"/>
            <a:ext cx="60209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71370E-F555-A454-3E32-A3C0DBD06EE5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7984237" y="5193789"/>
            <a:ext cx="16710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2A6F7D-929F-D029-DC85-D888C4CB875D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>
            <a:off x="7984237" y="5193789"/>
            <a:ext cx="96798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30A35F-4CA6-8584-4DF2-76635FC9552E}"/>
              </a:ext>
            </a:extLst>
          </p:cNvPr>
          <p:cNvCxnSpPr/>
          <p:nvPr/>
        </p:nvCxnSpPr>
        <p:spPr>
          <a:xfrm>
            <a:off x="1699591" y="2981739"/>
            <a:ext cx="0" cy="31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0B97FCC-9F35-DCFD-B814-A08D6821484A}"/>
              </a:ext>
            </a:extLst>
          </p:cNvPr>
          <p:cNvSpPr txBox="1"/>
          <p:nvPr/>
        </p:nvSpPr>
        <p:spPr>
          <a:xfrm>
            <a:off x="254607" y="413848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 calls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A878E4-1FDC-819A-49AF-ACD3123188F3}"/>
              </a:ext>
            </a:extLst>
          </p:cNvPr>
          <p:cNvCxnSpPr>
            <a:cxnSpLocks/>
          </p:cNvCxnSpPr>
          <p:nvPr/>
        </p:nvCxnSpPr>
        <p:spPr>
          <a:xfrm>
            <a:off x="1865044" y="6304722"/>
            <a:ext cx="769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C425A5-F24C-C84D-B40E-0F9F54FF1EEF}"/>
              </a:ext>
            </a:extLst>
          </p:cNvPr>
          <p:cNvSpPr txBox="1"/>
          <p:nvPr/>
        </p:nvSpPr>
        <p:spPr>
          <a:xfrm>
            <a:off x="5112656" y="63382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calls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130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0BAA-B02B-1AB0-2197-141FB532E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C799-43C9-4DF4-15FF-06E617A7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d) – Answer: </a:t>
            </a:r>
            <a:r>
              <a:rPr lang="en-US" dirty="0">
                <a:solidFill>
                  <a:srgbClr val="FF0000"/>
                </a:solidFill>
              </a:rPr>
              <a:t>Merge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E0D64-A859-A77B-E140-B3397A178CC9}"/>
              </a:ext>
            </a:extLst>
          </p:cNvPr>
          <p:cNvSpPr txBox="1"/>
          <p:nvPr/>
        </p:nvSpPr>
        <p:spPr>
          <a:xfrm>
            <a:off x="1261872" y="1796187"/>
            <a:ext cx="890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Merge Sort –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Divides a list recursively into two </a:t>
            </a:r>
            <a:r>
              <a:rPr lang="en-US" dirty="0" err="1"/>
              <a:t>sublists</a:t>
            </a:r>
            <a:r>
              <a:rPr lang="en-US" dirty="0"/>
              <a:t> until reaching a list of size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combines lists back up whilst sorting them 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420A0-5698-4CB4-BC71-D6E012A0F699}"/>
              </a:ext>
            </a:extLst>
          </p:cNvPr>
          <p:cNvSpPr/>
          <p:nvPr/>
        </p:nvSpPr>
        <p:spPr>
          <a:xfrm>
            <a:off x="4333262" y="2824382"/>
            <a:ext cx="2763078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[3, 4, 5, 5, 6, 7, 8,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75F0B-671F-4FED-47CF-3261E90750B4}"/>
              </a:ext>
            </a:extLst>
          </p:cNvPr>
          <p:cNvSpPr/>
          <p:nvPr/>
        </p:nvSpPr>
        <p:spPr>
          <a:xfrm>
            <a:off x="3577890" y="3734932"/>
            <a:ext cx="1865243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[4, 5, 7,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2ED18-1CE0-0692-782E-ECEA7B814119}"/>
              </a:ext>
            </a:extLst>
          </p:cNvPr>
          <p:cNvSpPr/>
          <p:nvPr/>
        </p:nvSpPr>
        <p:spPr>
          <a:xfrm>
            <a:off x="6135556" y="3734932"/>
            <a:ext cx="173914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[3, 5, 6, 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3CD5D-9113-DE2E-9006-87D824CE15D6}"/>
              </a:ext>
            </a:extLst>
          </p:cNvPr>
          <p:cNvSpPr/>
          <p:nvPr/>
        </p:nvSpPr>
        <p:spPr>
          <a:xfrm>
            <a:off x="466456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A6CD5-5C47-755D-AD26-A62A04323211}"/>
              </a:ext>
            </a:extLst>
          </p:cNvPr>
          <p:cNvSpPr/>
          <p:nvPr/>
        </p:nvSpPr>
        <p:spPr>
          <a:xfrm>
            <a:off x="6135556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BBEC6-7447-63DE-1304-AA4F7A2A8731}"/>
              </a:ext>
            </a:extLst>
          </p:cNvPr>
          <p:cNvSpPr/>
          <p:nvPr/>
        </p:nvSpPr>
        <p:spPr>
          <a:xfrm>
            <a:off x="3120691" y="4616783"/>
            <a:ext cx="103366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AE07B4-E66F-E340-9518-9688312D8250}"/>
              </a:ext>
            </a:extLst>
          </p:cNvPr>
          <p:cNvSpPr/>
          <p:nvPr/>
        </p:nvSpPr>
        <p:spPr>
          <a:xfrm>
            <a:off x="750384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[3, 6]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FA624-DF57-19A5-B93C-97C8391E0B1E}"/>
              </a:ext>
            </a:extLst>
          </p:cNvPr>
          <p:cNvSpPr/>
          <p:nvPr/>
        </p:nvSpPr>
        <p:spPr>
          <a:xfrm>
            <a:off x="2146653" y="5586180"/>
            <a:ext cx="73880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8FEF8-D376-975B-2C85-B6B797FADF8A}"/>
              </a:ext>
            </a:extLst>
          </p:cNvPr>
          <p:cNvSpPr/>
          <p:nvPr/>
        </p:nvSpPr>
        <p:spPr>
          <a:xfrm>
            <a:off x="3120691" y="5586180"/>
            <a:ext cx="639415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B5111-F182-0271-2BEA-ACC569298BB2}"/>
              </a:ext>
            </a:extLst>
          </p:cNvPr>
          <p:cNvSpPr/>
          <p:nvPr/>
        </p:nvSpPr>
        <p:spPr>
          <a:xfrm>
            <a:off x="4333262" y="5586180"/>
            <a:ext cx="65598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24B875-191B-B471-23C8-58DF357133D8}"/>
              </a:ext>
            </a:extLst>
          </p:cNvPr>
          <p:cNvSpPr/>
          <p:nvPr/>
        </p:nvSpPr>
        <p:spPr>
          <a:xfrm>
            <a:off x="5227775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[9]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A027F-450F-684F-4006-F3ABCAAB39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14801" y="3390912"/>
            <a:ext cx="1290330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28FE9F-7E4C-2E37-83B5-17D3893E918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10512" y="3390912"/>
            <a:ext cx="1204289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17BC4-357E-B789-58EF-8A8A102BD3C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37525" y="4301462"/>
            <a:ext cx="872987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611FA5-DF77-F645-655E-F2F55979963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10512" y="4301462"/>
            <a:ext cx="634445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D059B0-CEC6-205A-6EDC-A5C241ECD48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615948" y="4301462"/>
            <a:ext cx="389183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309F92-F7F7-DBB6-1FDC-01975393AB3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005131" y="4301462"/>
            <a:ext cx="979106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072FCD-D945-C3D6-685B-B9E276D8BA9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516058" y="5183313"/>
            <a:ext cx="1121467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92C6-A801-10C2-A357-52B5BD84BBC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440399" y="5183313"/>
            <a:ext cx="197126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B30D3F-60D1-9C3A-244D-9DA4B9C7598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4661256" y="5193789"/>
            <a:ext cx="48370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759452-77C5-C4FF-2B18-E78F46B462C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144957" y="5193789"/>
            <a:ext cx="35945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5F3629C-46ED-79B4-BF28-5ECA3DAE4A31}"/>
              </a:ext>
            </a:extLst>
          </p:cNvPr>
          <p:cNvSpPr/>
          <p:nvPr/>
        </p:nvSpPr>
        <p:spPr>
          <a:xfrm>
            <a:off x="6140526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01CA6-67CB-FB85-42DE-D4976BD4AD0E}"/>
              </a:ext>
            </a:extLst>
          </p:cNvPr>
          <p:cNvSpPr/>
          <p:nvPr/>
        </p:nvSpPr>
        <p:spPr>
          <a:xfrm>
            <a:off x="6941403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B29857-43BF-FEBE-537D-6517C68B170A}"/>
              </a:ext>
            </a:extLst>
          </p:cNvPr>
          <p:cNvSpPr/>
          <p:nvPr/>
        </p:nvSpPr>
        <p:spPr>
          <a:xfrm>
            <a:off x="7874705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[6]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4278A8-718D-132D-ED4F-DF064DC86031}"/>
              </a:ext>
            </a:extLst>
          </p:cNvPr>
          <p:cNvSpPr/>
          <p:nvPr/>
        </p:nvSpPr>
        <p:spPr>
          <a:xfrm>
            <a:off x="8675582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CDD6FA-739A-26DA-AAB5-C8191C9E231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6417167" y="5193789"/>
            <a:ext cx="19878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6DD883-C07E-0014-E531-0A901867C24A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6615948" y="5193789"/>
            <a:ext cx="60209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F3138-EFD8-996D-98B3-DEEE171D9AB1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7984237" y="5193789"/>
            <a:ext cx="16710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D38233-BA0A-3E38-99A9-0489DEDD12C1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>
            <a:off x="7984237" y="5193789"/>
            <a:ext cx="96798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2011A8-7782-9677-EFFE-148F7950AC64}"/>
              </a:ext>
            </a:extLst>
          </p:cNvPr>
          <p:cNvCxnSpPr/>
          <p:nvPr/>
        </p:nvCxnSpPr>
        <p:spPr>
          <a:xfrm>
            <a:off x="1699591" y="2981739"/>
            <a:ext cx="0" cy="31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9CF0AB7-B0A5-D5EE-185E-A3AC6C869F76}"/>
              </a:ext>
            </a:extLst>
          </p:cNvPr>
          <p:cNvSpPr txBox="1"/>
          <p:nvPr/>
        </p:nvSpPr>
        <p:spPr>
          <a:xfrm>
            <a:off x="254607" y="413848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 calls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B97F59-4FBA-5ABC-3F8E-D428ACD0945A}"/>
              </a:ext>
            </a:extLst>
          </p:cNvPr>
          <p:cNvCxnSpPr>
            <a:cxnSpLocks/>
          </p:cNvCxnSpPr>
          <p:nvPr/>
        </p:nvCxnSpPr>
        <p:spPr>
          <a:xfrm>
            <a:off x="1865044" y="6304722"/>
            <a:ext cx="769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5B1736F-649F-E78F-689D-8CEB2BB1C3CF}"/>
              </a:ext>
            </a:extLst>
          </p:cNvPr>
          <p:cNvSpPr txBox="1"/>
          <p:nvPr/>
        </p:nvSpPr>
        <p:spPr>
          <a:xfrm>
            <a:off x="5112656" y="63382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calls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63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8BC6-5500-95D1-B43D-2EE8B15DC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376-BCFB-75FC-43DA-8EF55E96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365760"/>
            <a:ext cx="9692640" cy="1325562"/>
          </a:xfrm>
        </p:spPr>
        <p:txBody>
          <a:bodyPr/>
          <a:lstStyle/>
          <a:p>
            <a:r>
              <a:rPr lang="en-US" dirty="0"/>
              <a:t>Q3: d) – Answer: </a:t>
            </a:r>
            <a:r>
              <a:rPr lang="en-US" dirty="0">
                <a:solidFill>
                  <a:srgbClr val="FF0000"/>
                </a:solidFill>
              </a:rPr>
              <a:t>Merge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0BD8D-7291-E6FB-C143-5463E655743F}"/>
              </a:ext>
            </a:extLst>
          </p:cNvPr>
          <p:cNvSpPr txBox="1"/>
          <p:nvPr/>
        </p:nvSpPr>
        <p:spPr>
          <a:xfrm>
            <a:off x="560833" y="1923112"/>
            <a:ext cx="4915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Merge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O(n)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7992A-839D-AAEA-B54D-50A7929E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08" y="262435"/>
            <a:ext cx="3537712" cy="640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4A394-3A8F-1D61-058D-15C8E0D6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2" y="3507603"/>
            <a:ext cx="501084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2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0F161-BBC8-61D9-60C9-6B5084A9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17FA-937E-F3EB-C93E-727B9C47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</a:t>
            </a:r>
            <a:r>
              <a:rPr lang="en-US" dirty="0">
                <a:solidFill>
                  <a:srgbClr val="FF0000"/>
                </a:solidFill>
              </a:rPr>
              <a:t>Summary Table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5736-1CA7-4791-ED4E-B88ADC1C4969}"/>
              </a:ext>
            </a:extLst>
          </p:cNvPr>
          <p:cNvSpPr txBox="1"/>
          <p:nvPr/>
        </p:nvSpPr>
        <p:spPr>
          <a:xfrm>
            <a:off x="1261872" y="1824128"/>
            <a:ext cx="7749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Inplace</a:t>
            </a:r>
            <a:r>
              <a:rPr lang="en-US" dirty="0"/>
              <a:t> Sorting: Does not require additional space, sorts in original list</a:t>
            </a:r>
          </a:p>
          <a:p>
            <a:endParaRPr lang="en-US" dirty="0"/>
          </a:p>
          <a:p>
            <a:r>
              <a:rPr lang="en-US" dirty="0"/>
              <a:t>Stability: Duplicated items value is not affected</a:t>
            </a:r>
          </a:p>
          <a:p>
            <a:r>
              <a:rPr lang="en-US" dirty="0"/>
              <a:t>For example (1, “A”) and (1, “B”) sorted in terms of the number 1 </a:t>
            </a:r>
          </a:p>
          <a:p>
            <a:r>
              <a:rPr lang="en-US" dirty="0"/>
              <a:t>will stay in the same order of “A” and “B”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816274-4879-14C0-C334-A78B08AD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2068"/>
              </p:ext>
            </p:extLst>
          </p:nvPr>
        </p:nvGraphicFramePr>
        <p:xfrm>
          <a:off x="566532" y="3592598"/>
          <a:ext cx="1038798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330">
                  <a:extLst>
                    <a:ext uri="{9D8B030D-6E8A-4147-A177-3AD203B41FA5}">
                      <a16:colId xmlns:a16="http://schemas.microsoft.com/office/drawing/2014/main" val="2438762301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1372504810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2768386020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263157524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581366664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141077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 Time Complexity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Time Complexity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Place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2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8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4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5DEC-4FB8-A8C7-E609-053E43D4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ED1D-065B-E1F4-EB0B-C4EF6569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616D6-1F83-658A-DBDA-73ECAD25D61F}"/>
              </a:ext>
            </a:extLst>
          </p:cNvPr>
          <p:cNvSpPr txBox="1"/>
          <p:nvPr/>
        </p:nvSpPr>
        <p:spPr>
          <a:xfrm>
            <a:off x="1261872" y="1923112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does Ben’s implementation actually do?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A8B00-3CD5-4F36-ED77-53A65385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82798"/>
            <a:ext cx="791638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8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77D6-ED5D-7AEA-4453-E745E458F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C6C8-F7F7-72C6-1AB6-975206A6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142E2-9C93-8E16-381A-200708CE5A75}"/>
              </a:ext>
            </a:extLst>
          </p:cNvPr>
          <p:cNvSpPr txBox="1"/>
          <p:nvPr/>
        </p:nvSpPr>
        <p:spPr>
          <a:xfrm>
            <a:off x="1261872" y="1923112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implement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5522E-A898-DA4C-5F5D-5604123F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49" y="1759294"/>
            <a:ext cx="5881247" cy="42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7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1971F-227E-8AC3-8C54-36D141813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399-3E1A-812C-3ADD-FF554033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4642F-F9CD-1E81-2CA8-ACFE8ECBB03D}"/>
              </a:ext>
            </a:extLst>
          </p:cNvPr>
          <p:cNvSpPr txBox="1"/>
          <p:nvPr/>
        </p:nvSpPr>
        <p:spPr>
          <a:xfrm>
            <a:off x="1261872" y="1923112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Using a dictionary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31A9A-12A1-573D-4D57-9B6A4C3E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4883068" cy="38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29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57BE-4787-42D2-46AF-D4B139EC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8927-765C-67C9-859A-80F06E5B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4CAEA-B26D-FD64-F4CB-5B197F667A47}"/>
              </a:ext>
            </a:extLst>
          </p:cNvPr>
          <p:cNvSpPr txBox="1"/>
          <p:nvPr/>
        </p:nvSpPr>
        <p:spPr>
          <a:xfrm>
            <a:off x="1261872" y="1923112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using for loops and .count()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A60D3-040A-2619-6836-64E2D84B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14295"/>
            <a:ext cx="7018528" cy="3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2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CDEB-ECE6-122B-4BF5-D828F061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16A5-E8B3-42E0-62EB-81A0D0F4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2FF5-5C0B-3CF3-F1C4-2A0596B18013}"/>
              </a:ext>
            </a:extLst>
          </p:cNvPr>
          <p:cNvSpPr txBox="1"/>
          <p:nvPr/>
        </p:nvSpPr>
        <p:spPr>
          <a:xfrm>
            <a:off x="1261872" y="1923112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filter out the top k values?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C5A3-5686-74D9-76F3-B116EC88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76972"/>
            <a:ext cx="825932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4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764B5-4BF1-B684-839D-E49C3D673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316-5309-CADE-B39E-B2AF8699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b)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C5E03-D3D1-6AA5-B1E8-E75C92BF334F}"/>
              </a:ext>
            </a:extLst>
          </p:cNvPr>
          <p:cNvSpPr txBox="1"/>
          <p:nvPr/>
        </p:nvSpPr>
        <p:spPr>
          <a:xfrm>
            <a:off x="1261872" y="192311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using .sort()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917F6-5E79-94F5-E0E0-A1F1BDC5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82214"/>
            <a:ext cx="601111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1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396D7-73BF-6FD6-26B0-BB1C58EF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E0FB-332B-8F41-6923-5A2473E5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b)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9437A-789F-656D-4A4A-3BBF44D7D542}"/>
              </a:ext>
            </a:extLst>
          </p:cNvPr>
          <p:cNvSpPr txBox="1"/>
          <p:nvPr/>
        </p:nvSpPr>
        <p:spPr>
          <a:xfrm>
            <a:off x="1261872" y="1923112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253A4-4D97-D7B0-E821-91F63F28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6669554" cy="23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2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5C1DD-6F30-6D69-C105-39CE89CD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B928-8640-D3EE-48F4-4F9FF107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101" y="2938583"/>
            <a:ext cx="4343798" cy="980833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992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8399-19FA-9B55-56BE-0C2F7BBA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1A0-D2DA-23D5-B6E1-E2EC9CAE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– If Extra 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00C-1B86-1B73-7D6D-A9D5750D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Concepts to Practice</a:t>
            </a:r>
          </a:p>
          <a:p>
            <a:pPr lvl="1"/>
            <a:r>
              <a:rPr lang="en-US" dirty="0"/>
              <a:t>Matrices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Practice/Challenge Q’s:</a:t>
            </a:r>
          </a:p>
          <a:p>
            <a:pPr lvl="1"/>
            <a:r>
              <a:rPr lang="en-US" dirty="0"/>
              <a:t>Implement the different sorting types </a:t>
            </a:r>
          </a:p>
          <a:p>
            <a:r>
              <a:rPr lang="en-US" dirty="0"/>
              <a:t>Additional Resources (Visualize Sorting): </a:t>
            </a:r>
            <a:r>
              <a:rPr lang="en-US" dirty="0">
                <a:hlinkClick r:id="rId2"/>
              </a:rPr>
              <a:t>https://visualgo.net/en</a:t>
            </a:r>
            <a:endParaRPr lang="en-US" dirty="0"/>
          </a:p>
          <a:p>
            <a:r>
              <a:rPr lang="en-US" dirty="0"/>
              <a:t>Extra Pointer</a:t>
            </a:r>
          </a:p>
          <a:p>
            <a:pPr lvl="1"/>
            <a:r>
              <a:rPr lang="en-US" dirty="0"/>
              <a:t>Matrix Multiplication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74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9DBD3-C03E-77C1-D944-C608025E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7158-0F32-FA81-C057-B228EF42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b) – Answer: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C08BB-3EDD-86E3-ED4F-C240EC003365}"/>
              </a:ext>
            </a:extLst>
          </p:cNvPr>
          <p:cNvSpPr txBox="1"/>
          <p:nvPr/>
        </p:nvSpPr>
        <p:spPr>
          <a:xfrm>
            <a:off x="1261872" y="1923112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Ben’s function removes the value at index </a:t>
            </a:r>
            <a:r>
              <a:rPr lang="en-US" dirty="0" err="1"/>
              <a:t>i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56516-2728-B331-0FF7-DB66E19F4D1B}"/>
              </a:ext>
            </a:extLst>
          </p:cNvPr>
          <p:cNvSpPr txBox="1"/>
          <p:nvPr/>
        </p:nvSpPr>
        <p:spPr>
          <a:xfrm>
            <a:off x="4970272" y="2587421"/>
            <a:ext cx="6324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>
                <a:sym typeface="Wingdings" panose="05000000000000000000" pitchFamily="2" charset="2"/>
              </a:rPr>
              <a:t>What happens in this line?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are removing a value from the list but the pointer remains at the same location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Dangerous to mutate a list whilst iterating through it using a 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C358F-4900-EC3F-7540-FD167056834B}"/>
              </a:ext>
            </a:extLst>
          </p:cNvPr>
          <p:cNvSpPr txBox="1"/>
          <p:nvPr/>
        </p:nvSpPr>
        <p:spPr>
          <a:xfrm>
            <a:off x="703071" y="60939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2, 5, 6]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842AC-C345-591B-3B66-9DA4C8881BBB}"/>
              </a:ext>
            </a:extLst>
          </p:cNvPr>
          <p:cNvSpPr txBox="1"/>
          <p:nvPr/>
        </p:nvSpPr>
        <p:spPr>
          <a:xfrm>
            <a:off x="3801872" y="60980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2, 5, 6]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210563-81DD-34B6-31D5-200AF1044712}"/>
              </a:ext>
            </a:extLst>
          </p:cNvPr>
          <p:cNvCxnSpPr>
            <a:cxnSpLocks/>
          </p:cNvCxnSpPr>
          <p:nvPr/>
        </p:nvCxnSpPr>
        <p:spPr>
          <a:xfrm>
            <a:off x="931336" y="5821141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9D207F-0359-96E2-BDA3-6198F6D71544}"/>
              </a:ext>
            </a:extLst>
          </p:cNvPr>
          <p:cNvSpPr txBox="1"/>
          <p:nvPr/>
        </p:nvSpPr>
        <p:spPr>
          <a:xfrm>
            <a:off x="212005" y="5381024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i</a:t>
            </a:r>
            <a:r>
              <a:rPr lang="en-US" dirty="0"/>
              <a:t> = 0, 1 is removed as &lt; 3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EBDD8-DB0B-C38E-4F42-19743926C168}"/>
              </a:ext>
            </a:extLst>
          </p:cNvPr>
          <p:cNvSpPr txBox="1"/>
          <p:nvPr/>
        </p:nvSpPr>
        <p:spPr>
          <a:xfrm>
            <a:off x="3581738" y="5394181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i</a:t>
            </a:r>
            <a:r>
              <a:rPr lang="en-US" dirty="0"/>
              <a:t> increments to 1, and is compared against 2, skipping the second 1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1255A0-79DB-8D5C-3D48-B2E1702384A5}"/>
              </a:ext>
            </a:extLst>
          </p:cNvPr>
          <p:cNvCxnSpPr>
            <a:cxnSpLocks/>
          </p:cNvCxnSpPr>
          <p:nvPr/>
        </p:nvCxnSpPr>
        <p:spPr>
          <a:xfrm>
            <a:off x="4292937" y="5821140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A7CA453-BF26-B367-B697-07FF8CB2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8" y="2646869"/>
            <a:ext cx="4360719" cy="11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8C56C-6BFA-E9E2-C86B-4A1CE5912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227-9981-935C-76B7-68C88BD6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94C8B-A1EC-AC87-3919-D02B31AD2BE7}"/>
              </a:ext>
            </a:extLst>
          </p:cNvPr>
          <p:cNvSpPr txBox="1"/>
          <p:nvPr/>
        </p:nvSpPr>
        <p:spPr>
          <a:xfrm>
            <a:off x="1261872" y="1923112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different methods can we use to implement this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71C3D-66C1-3082-A424-A8917755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76526"/>
            <a:ext cx="809738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8A53-BD37-C26E-C5F6-8DBD26E0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9070-28CF-EFB7-D7D5-4349B10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00E9B-4AD6-2281-7FBA-2DBF55533616}"/>
              </a:ext>
            </a:extLst>
          </p:cNvPr>
          <p:cNvSpPr txBox="1"/>
          <p:nvPr/>
        </p:nvSpPr>
        <p:spPr>
          <a:xfrm>
            <a:off x="1261872" y="1893295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Append onto new list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3EA9-8236-224A-FB0F-FFDBD2F8ED30}"/>
              </a:ext>
            </a:extLst>
          </p:cNvPr>
          <p:cNvSpPr txBox="1"/>
          <p:nvPr/>
        </p:nvSpPr>
        <p:spPr>
          <a:xfrm>
            <a:off x="5101690" y="2681799"/>
            <a:ext cx="6099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Keeping in mind that we want to amend the original list</a:t>
            </a:r>
          </a:p>
          <a:p>
            <a:endParaRPr lang="en-US" dirty="0"/>
          </a:p>
          <a:p>
            <a:r>
              <a:rPr lang="en-US" dirty="0"/>
              <a:t>Time Complexity: O(n)</a:t>
            </a:r>
          </a:p>
          <a:p>
            <a:r>
              <a:rPr lang="en-US" i="1" dirty="0"/>
              <a:t>.append() is O(1), .clear() is O(n)</a:t>
            </a:r>
          </a:p>
          <a:p>
            <a:r>
              <a:rPr lang="en-US" i="1" dirty="0"/>
              <a:t>both loops are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 err="1"/>
              <a:t>ans</a:t>
            </a:r>
            <a:r>
              <a:rPr lang="en-US" i="1" dirty="0"/>
              <a:t> stores at most n elements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2AB564-F001-C633-4700-B985965E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73199"/>
            <a:ext cx="3908779" cy="2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1C40D-6E4E-B403-8948-BE2A4676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0BEA-5E96-3CEC-B880-166DEACD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966C1-854A-25CD-8C10-C5440864CFFD}"/>
              </a:ext>
            </a:extLst>
          </p:cNvPr>
          <p:cNvSpPr txBox="1"/>
          <p:nvPr/>
        </p:nvSpPr>
        <p:spPr>
          <a:xfrm>
            <a:off x="1261872" y="1923112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Use while loop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0B0A-2526-309B-4E68-3C97E1EF3506}"/>
              </a:ext>
            </a:extLst>
          </p:cNvPr>
          <p:cNvSpPr txBox="1"/>
          <p:nvPr/>
        </p:nvSpPr>
        <p:spPr>
          <a:xfrm>
            <a:off x="5087018" y="2636623"/>
            <a:ext cx="6099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O(n^2)</a:t>
            </a:r>
          </a:p>
          <a:p>
            <a:r>
              <a:rPr lang="en-US" i="1" dirty="0"/>
              <a:t>loop is at most O(n), .pop() is O(n)</a:t>
            </a:r>
          </a:p>
          <a:p>
            <a:endParaRPr lang="en-US" i="1" dirty="0"/>
          </a:p>
          <a:p>
            <a:r>
              <a:rPr lang="en-US" i="1" dirty="0"/>
              <a:t>Popping the last element is O(1) </a:t>
            </a:r>
          </a:p>
          <a:p>
            <a:r>
              <a:rPr lang="en-US" i="1" dirty="0"/>
              <a:t>Popping any other element is O(n) as the list must be shifted.</a:t>
            </a:r>
          </a:p>
          <a:p>
            <a:endParaRPr lang="en-US" dirty="0"/>
          </a:p>
          <a:p>
            <a:r>
              <a:rPr lang="en-US" dirty="0"/>
              <a:t>Space Complexity: O(1)</a:t>
            </a:r>
          </a:p>
          <a:p>
            <a:r>
              <a:rPr lang="en-US" i="1" dirty="0"/>
              <a:t>no additional data stored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8828A-ED56-3713-E83A-95BEF1D8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6" y="2636623"/>
            <a:ext cx="3984704" cy="23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32F71-A92D-BB0F-4700-B31D43D9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1B18-61C5-A144-DB53-950A517D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ED389-101B-B5B3-8276-BB0F620A9E75}"/>
              </a:ext>
            </a:extLst>
          </p:cNvPr>
          <p:cNvSpPr txBox="1"/>
          <p:nvPr/>
        </p:nvSpPr>
        <p:spPr>
          <a:xfrm>
            <a:off x="1261872" y="1923112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3 – Use a copy of the list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49E6-6F9A-6712-38A1-A1091C63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72331"/>
            <a:ext cx="6832789" cy="1325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A8F4F-8AA3-0903-0CB3-28600038CDF2}"/>
              </a:ext>
            </a:extLst>
          </p:cNvPr>
          <p:cNvSpPr txBox="1"/>
          <p:nvPr/>
        </p:nvSpPr>
        <p:spPr>
          <a:xfrm>
            <a:off x="1114458" y="4160623"/>
            <a:ext cx="8314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O(n^2)</a:t>
            </a:r>
          </a:p>
          <a:p>
            <a:r>
              <a:rPr lang="en-US" i="1" dirty="0"/>
              <a:t>loop is at most O(n), .remove() is O(n)</a:t>
            </a:r>
          </a:p>
          <a:p>
            <a:endParaRPr lang="en-US" i="1" dirty="0"/>
          </a:p>
          <a:p>
            <a:r>
              <a:rPr lang="en-US" i="1" dirty="0"/>
              <a:t>Similar logic to .pop()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creating a copy of the list</a:t>
            </a:r>
          </a:p>
        </p:txBody>
      </p:sp>
    </p:spTree>
    <p:extLst>
      <p:ext uri="{BB962C8B-B14F-4D97-AF65-F5344CB8AC3E}">
        <p14:creationId xmlns:p14="http://schemas.microsoft.com/office/powerpoint/2010/main" val="21298052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6392</TotalTime>
  <Words>3065</Words>
  <Application>Microsoft Office PowerPoint</Application>
  <PresentationFormat>Widescreen</PresentationFormat>
  <Paragraphs>400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Aptos</vt:lpstr>
      <vt:lpstr>Arial</vt:lpstr>
      <vt:lpstr>Century Schoolbook</vt:lpstr>
      <vt:lpstr>Wingdings</vt:lpstr>
      <vt:lpstr>Wingdings 2</vt:lpstr>
      <vt:lpstr>View</vt:lpstr>
      <vt:lpstr>CS1010X  Tutorial 6: Lists &amp; Sequences</vt:lpstr>
      <vt:lpstr>Q1: a) – Question Analysis</vt:lpstr>
      <vt:lpstr>Q1: a) – Answer: No</vt:lpstr>
      <vt:lpstr>Q1: b) – Question Analysis</vt:lpstr>
      <vt:lpstr>Q1: b) – Answer: No</vt:lpstr>
      <vt:lpstr>Q1: c) – Question Analysis</vt:lpstr>
      <vt:lpstr>Q1: c) – Answer: Option 1</vt:lpstr>
      <vt:lpstr>Q1: c) – Answer: Option 2</vt:lpstr>
      <vt:lpstr>Q1: c) – Answer: Option 3</vt:lpstr>
      <vt:lpstr>Q1: c) – Answer: Option 4</vt:lpstr>
      <vt:lpstr>Q1: c) – Answer: Option 5</vt:lpstr>
      <vt:lpstr>Q1: d) – Question Analysis</vt:lpstr>
      <vt:lpstr>Q1: d) – Answer: Option 1</vt:lpstr>
      <vt:lpstr>Q1: d) – Answer: Option 2</vt:lpstr>
      <vt:lpstr>Q2: a) – Question Analysis</vt:lpstr>
      <vt:lpstr>Q2: a) – Answer: Option 1</vt:lpstr>
      <vt:lpstr>Q2: a) – Answer: Option 2</vt:lpstr>
      <vt:lpstr>Q2: a) – Answer: Option 3</vt:lpstr>
      <vt:lpstr>Q2: b) – Question Analysis</vt:lpstr>
      <vt:lpstr>Q2: b) – Answer: Option 1</vt:lpstr>
      <vt:lpstr>Q2: b) – Answer: Option 2</vt:lpstr>
      <vt:lpstr>Q2: b) – Answer: Option 3</vt:lpstr>
      <vt:lpstr>Q2: c) – Question Analysis</vt:lpstr>
      <vt:lpstr>Q2: c) – Answer: Option 1</vt:lpstr>
      <vt:lpstr>Q2: c) – Answer: Option 2</vt:lpstr>
      <vt:lpstr>Q3: a) – Question Analysis</vt:lpstr>
      <vt:lpstr>Q3: a) – Answer: Insertion Sort</vt:lpstr>
      <vt:lpstr>Q3: a) – Answer: Insertion Sort</vt:lpstr>
      <vt:lpstr>Q3: b) – Question Analysis</vt:lpstr>
      <vt:lpstr>Q3: b) – Answer: Selection Sort</vt:lpstr>
      <vt:lpstr>Q3: b) – Answer: Selection Sort</vt:lpstr>
      <vt:lpstr>Q3: c) – Question Analysis</vt:lpstr>
      <vt:lpstr>Q3: c) – Answer: Bubble Sort</vt:lpstr>
      <vt:lpstr>Q3: c) – Answer: Bubble Sort</vt:lpstr>
      <vt:lpstr>Q3: d) – Question Analysis</vt:lpstr>
      <vt:lpstr>Q3: d) – Answer: Merge Sort</vt:lpstr>
      <vt:lpstr>Q3: d) – Answer: Merge Sort</vt:lpstr>
      <vt:lpstr>Q3: d) – Answer: Merge Sort</vt:lpstr>
      <vt:lpstr>Q3: Summary Table</vt:lpstr>
      <vt:lpstr>Q4: a) – Question Analysis</vt:lpstr>
      <vt:lpstr>Q4: a) – Answer: Option 1</vt:lpstr>
      <vt:lpstr>Q4: a) – Answer: Option 2</vt:lpstr>
      <vt:lpstr>Q4: b) – Question Analysis</vt:lpstr>
      <vt:lpstr>Q4: b) – Answer: Option 1</vt:lpstr>
      <vt:lpstr>Q4: b) – Answer: Option 2</vt:lpstr>
      <vt:lpstr>Any Questions?</vt:lpstr>
      <vt:lpstr>Additional – If Extra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Khaou</dc:creator>
  <cp:lastModifiedBy>Hugo Khaou</cp:lastModifiedBy>
  <cp:revision>1</cp:revision>
  <dcterms:created xsi:type="dcterms:W3CDTF">2025-02-16T16:11:11Z</dcterms:created>
  <dcterms:modified xsi:type="dcterms:W3CDTF">2025-04-24T14:53:48Z</dcterms:modified>
</cp:coreProperties>
</file>