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4" r:id="rId4"/>
    <p:sldId id="263" r:id="rId5"/>
    <p:sldId id="261" r:id="rId6"/>
    <p:sldId id="262" r:id="rId7"/>
    <p:sldId id="265" r:id="rId8"/>
    <p:sldId id="268" r:id="rId9"/>
    <p:sldId id="269" r:id="rId10"/>
    <p:sldId id="270" r:id="rId11"/>
    <p:sldId id="271" r:id="rId12"/>
    <p:sldId id="266" r:id="rId13"/>
    <p:sldId id="272" r:id="rId14"/>
    <p:sldId id="273" r:id="rId15"/>
    <p:sldId id="274" r:id="rId16"/>
    <p:sldId id="277" r:id="rId17"/>
    <p:sldId id="275" r:id="rId18"/>
    <p:sldId id="276" r:id="rId19"/>
    <p:sldId id="267" r:id="rId20"/>
    <p:sldId id="25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1406C7F0-5B25-4F73-9417-097780B13B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8724277E-24C0-4509-917C-3B191A2BB4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4F32B-9BD2-4784-A0D7-9ACFE1A0703B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EF5D86A-5F14-4B28-B238-C0C86386E1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5AD6969-62DF-41FE-964F-FBE5489B56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E9BE0-BC05-4539-820C-F125C187D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148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C50E-0DF7-47C4-B952-F83D92BA18C7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GB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CCADB-5ECA-4B8A-AF54-B213468CE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0320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DEF8-ED5C-42E6-9ED7-B4DC35DBBA9C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1673-7AE6-4D98-9BC3-62E81632C26A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4109-03ED-4CDD-BA0E-2E0A0A9D8510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D8B4-CFA6-43E8-AAA3-323B0155B534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C98F-EED3-43CC-A2BE-96B98DA62C1B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1C5B-88B5-4088-B98A-823C8CE30087}" type="datetime1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25B1-E99F-413C-A5C9-43A3D7A36D60}" type="datetime1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67FA-B7B9-4F16-9667-6F2C7E11A587}" type="datetime1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7418-7E69-4C4E-8583-AC47A08DA353}" type="datetime1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9421-4375-4309-8354-0F053ACA8512}" type="datetime1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CAC1-1D97-4B6A-9431-EEEEA20A8CD8}" type="datetime1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579F9-CA4C-41BC-A10A-5DF9F7594205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874"/>
            <a:ext cx="6858000" cy="152695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CÔNG NGHỆ WEB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TIÊN TIẾN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7"/>
            <a:ext cx="6858000" cy="1803477"/>
          </a:xfrm>
        </p:spPr>
        <p:txBody>
          <a:bodyPr>
            <a:noAutofit/>
          </a:bodyPr>
          <a:lstStyle/>
          <a:p>
            <a:pPr algn="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 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Huy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20161098</a:t>
            </a:r>
          </a:p>
          <a:p>
            <a:pPr algn="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Tuấn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20160978</a:t>
            </a:r>
          </a:p>
          <a:p>
            <a:pPr algn="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Phan Thanh C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20160527</a:t>
            </a:r>
          </a:p>
          <a:p>
            <a:pPr algn="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Đôn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20121528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TS.Nguyễn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Thanh Tú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0610A5A-7483-4915-80F5-B4C68CF3E1FB}"/>
              </a:ext>
            </a:extLst>
          </p:cNvPr>
          <p:cNvSpPr txBox="1"/>
          <p:nvPr/>
        </p:nvSpPr>
        <p:spPr>
          <a:xfrm>
            <a:off x="1420427" y="2875002"/>
            <a:ext cx="630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ĐỀ TÀI : XÂY DỰNG WEBSITE TÌM ĐỒ THẤT LẠC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2618B90-61B5-4CE5-BAEF-0DFED700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AF6724A-0550-4467-900C-C9B1F45E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9D5CCF3-47DB-46DB-A656-05DEAA64D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hẹn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0926C1D-79AA-4AA2-A40E-C1E2B54C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9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0282789-2CC6-4846-8560-B342D815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CFCEB17-3F8D-46BD-B7D1-668C7F089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măt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4042995-BC2C-4B34-B8FB-78CD1689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4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3E31A6-E173-4733-BDD0-7F85D9EF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E5134E3-DE99-4261-94A2-00BE4A5FD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mail).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10193F-7104-476A-90DD-69A7FC04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00D9B6-85BF-4F75-AF62-6AC79AE8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3FC18C-AFF0-4010-ADAC-5FEB87990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EF0D638-84BB-4D6B-A741-20A856AD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13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204A330-82AD-48A3-BE20-C52E3CB80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675" y="1174624"/>
            <a:ext cx="4251147" cy="54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1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02BDE6-4967-4AC4-9D67-15E85CA7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C88E3CD-FFED-44DA-A98A-19F50A348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316C931-0CEF-44B0-AD41-8EB222A3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14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2352B3E-E6DE-4633-9A22-2B2892406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28" y="1162017"/>
            <a:ext cx="4114244" cy="530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58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BA80B9-F95F-4AAD-A937-3869F9EA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BDAB628-6E00-4CEC-907A-8CE6B3676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43F5831-E5FB-479F-9DE9-6639B3A3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mtClean="0"/>
              <a:t>15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657D283-01C6-4675-9552-2A0D8EB3B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434" y="1197474"/>
            <a:ext cx="5151566" cy="51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5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E1BB1C-296F-4BC9-81A8-DAAFC37A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EFD842B-9A29-49B7-8EA4-714E5A053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EA3A2A1-1AE3-4D58-8B65-001A9774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16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646D2EE-5EE9-43A1-851D-93DC90A81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916" y="1097872"/>
            <a:ext cx="5121084" cy="525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44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598908-A886-4182-ACD2-4B46824A3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84395F9-AFC9-41EB-8A1A-73CEE2CAF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email 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C86C073-C597-49FB-8A0E-A52980BE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228B7DB8-57C9-4396-BDBE-1EE43BB410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0" y="1122692"/>
            <a:ext cx="5727700" cy="481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09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C3D31C8-B350-452C-A258-07F16FE5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BC1837B-EFB9-4586-AD61-EAA591E43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email 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6086A80-C5B3-43CB-94E1-1F714EF8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0752A-7B0D-4D85-A2E6-29CEEE8B434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"/>
          <a:stretch/>
        </p:blipFill>
        <p:spPr bwMode="auto">
          <a:xfrm>
            <a:off x="3445510" y="1155975"/>
            <a:ext cx="5698490" cy="5262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393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AB73DA-23DF-4E44-A045-6A503425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E18A2B9-97E5-4D63-B2E6-0F41F0170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GB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2D6BA0D-F870-4BC3-A025-69A4B2B1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7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E79FAF0-F0E6-4521-AEB6-81527BE3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10DCF4CA-4155-445C-B52E-72164C7E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EFEB4D2-BF32-4AF7-80F2-ED907BB05FFF}"/>
              </a:ext>
            </a:extLst>
          </p:cNvPr>
          <p:cNvSpPr txBox="1"/>
          <p:nvPr/>
        </p:nvSpPr>
        <p:spPr>
          <a:xfrm>
            <a:off x="1216242" y="2509252"/>
            <a:ext cx="75193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40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cô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023CCD-D9CA-4183-9528-652A3376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969021D-4F28-4F73-BA9B-980872F68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nay: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Facebook: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Timchusohuu.com: 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Timgiayto.com.vn: 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Timdothatlac.com: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8C6AF60-8E00-47D7-BBF9-D25F2285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32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ED09733-05D1-42DA-BEA1-A1E4FF8F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9DFFC-E794-4E9E-AC70-848DDB31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93.3%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80%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80%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chat.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100%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93,3%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66.7%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E31BF4C-7019-4EE3-884B-9A22ECA3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59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1DCE84-F295-49B8-B511-3B68648D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7BCC73C-1C52-49CC-B72C-78888C10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CBE0CA8-F7B0-4B80-B90E-EF758066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02469" cy="365125"/>
          </a:xfrm>
        </p:spPr>
        <p:txBody>
          <a:bodyPr/>
          <a:lstStyle/>
          <a:p>
            <a:fld id="{A02EBBDA-6239-48A4-BF42-145536EAE284}" type="slidenum"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0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D723E2-B17C-4535-A5A7-E5DD7737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7C33762-2AF9-4FFC-9CD3-2C8B7E722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lừa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E2C6D28-AAC9-4931-B8FB-F54A7FA3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53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168BC3-8B75-4795-A609-8C9D46A4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335F3CD-6884-40CA-BDEF-8A5CB2F63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Front-end: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Ant design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framework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gọn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lvl="1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gọn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nhẹ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nữa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React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Angular.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Ant Design: </a:t>
            </a:r>
          </a:p>
          <a:p>
            <a:pPr lvl="1"/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đẹp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A559118-BA06-49F1-901A-CE3DF81E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680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58664C-9C0F-4719-B93A-48CB7270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GB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AA3334-EE55-4612-9055-E81CCA61F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Backend 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Platform NodeJS: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platform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ExpressJS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1 framework đ</a:t>
            </a:r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linh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MongoDB:</a:t>
            </a:r>
          </a:p>
          <a:p>
            <a:pPr lvl="1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No-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rât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Nodejs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GB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B2B88FC-E852-4C2B-9B38-31182FB7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F1F4AEB-895F-4916-AEAE-1340A1CA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7FAFD05-0CDD-4613-939B-66967BFA0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1.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ký-Đăng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email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3A6450A-E002-4FFC-8E9C-AB6729E6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4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201</TotalTime>
  <Words>861</Words>
  <Application>Microsoft Office PowerPoint</Application>
  <PresentationFormat>Trình chiếu Trên màn hình (4:3)</PresentationFormat>
  <Paragraphs>169</Paragraphs>
  <Slides>20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CÔNG NGHỆ WEB  TIÊN TIẾN</vt:lpstr>
      <vt:lpstr>Các phần chính</vt:lpstr>
      <vt:lpstr>Phân tích hiện trạng</vt:lpstr>
      <vt:lpstr>Bảng khảo sát ngắn</vt:lpstr>
      <vt:lpstr>Các chức năng cần có</vt:lpstr>
      <vt:lpstr>Các chức năng cần có</vt:lpstr>
      <vt:lpstr>Mô hình đề xuất</vt:lpstr>
      <vt:lpstr>Mô hình đề xuất</vt:lpstr>
      <vt:lpstr>Đề xuất giải pháp</vt:lpstr>
      <vt:lpstr>Đề xuất giải pháp</vt:lpstr>
      <vt:lpstr>Đề xuất giải pháp</vt:lpstr>
      <vt:lpstr>Kết quả đạt được</vt:lpstr>
      <vt:lpstr>Các giao diện</vt:lpstr>
      <vt:lpstr>Các giao diện</vt:lpstr>
      <vt:lpstr>Các giao diện</vt:lpstr>
      <vt:lpstr>Các giao diện</vt:lpstr>
      <vt:lpstr>Các giao diện</vt:lpstr>
      <vt:lpstr>Các giao diện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Nguyen Huy Duc</cp:lastModifiedBy>
  <cp:revision>38</cp:revision>
  <dcterms:created xsi:type="dcterms:W3CDTF">2016-07-25T07:53:11Z</dcterms:created>
  <dcterms:modified xsi:type="dcterms:W3CDTF">2019-12-18T13:47:06Z</dcterms:modified>
</cp:coreProperties>
</file>