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Barroc</a:t>
            </a:r>
            <a:r>
              <a:rPr lang="en-US" dirty="0"/>
              <a:t>-it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prototpye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7F51-CF2E-4859-AF4C-35D386ED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FC83-BF3C-4FE6-9F98-D2503BA0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  <a:p>
            <a:r>
              <a:rPr lang="en-US" dirty="0"/>
              <a:t>“Home” page per </a:t>
            </a:r>
            <a:r>
              <a:rPr lang="en-US" dirty="0" err="1"/>
              <a:t>afdeling</a:t>
            </a:r>
            <a:endParaRPr lang="en-US" dirty="0"/>
          </a:p>
          <a:p>
            <a:r>
              <a:rPr lang="en-US" dirty="0"/>
              <a:t>Finance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Marketing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167E-0709-423D-9503-B22EFBD4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0628-F8F7-4CC3-B333-2A588C82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6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8026-1655-4857-9D49-DCA85187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“Home” page per </a:t>
            </a:r>
            <a:r>
              <a:rPr lang="en-US" dirty="0" err="1"/>
              <a:t>afdeling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4C3A-0AA5-4C9F-8ED9-F25B7A6E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233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348A-398D-462F-B961-FB706E95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D3FE-ED2E-446F-8EE4-569E9857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61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02B3-F5C6-4AE9-80E2-AF51206E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438F-A149-41FA-A989-CDA28DE1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390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20F-A31B-4096-8496-6FA27D40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C506-4170-43B2-9950-0FED0CF0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288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8</TotalTime>
  <Words>27</Words>
  <Application>Microsoft Office PowerPoint</Application>
  <PresentationFormat>Widescreen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Business Strategy</vt:lpstr>
      <vt:lpstr>Barroc-it</vt:lpstr>
      <vt:lpstr>Index</vt:lpstr>
      <vt:lpstr>Login screen</vt:lpstr>
      <vt:lpstr>“Home” page per afdeling</vt:lpstr>
      <vt:lpstr>Finance</vt:lpstr>
      <vt:lpstr>Development </vt:lpstr>
      <vt:lpstr>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Barroc-it</dc:title>
  <dc:creator>dkakda adgaga</dc:creator>
  <cp:lastModifiedBy>dkakda adgaga</cp:lastModifiedBy>
  <cp:revision>1</cp:revision>
  <cp:lastPrinted>2012-08-15T21:38:02Z</cp:lastPrinted>
  <dcterms:created xsi:type="dcterms:W3CDTF">2017-09-22T07:34:20Z</dcterms:created>
  <dcterms:modified xsi:type="dcterms:W3CDTF">2017-09-22T07:42:40Z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