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8C871-B4D5-B7CF-4201-68390ACDD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61FB2-4388-2169-CFEF-C881E925A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BB377-7FB0-7B06-AB61-2B9C4F3B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2B84-FB3F-42B4-AF84-9B5D2A915589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C8363-E671-85AB-11B3-A1ADADDC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104F8-5C28-D7B7-78C1-557BF77D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4B21-38A7-475A-B0EC-1381E490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9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1B3BF-E4E4-F255-FA98-0375A221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FBAA6D-BF88-84A7-8388-EE59FF4BB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0A8BD-39D1-C26F-D671-D0E0D759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2B84-FB3F-42B4-AF84-9B5D2A915589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D27DB-D813-C2AF-B14B-5E9A5C2B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DE04E-8FF0-5D92-8131-436FC00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4B21-38A7-475A-B0EC-1381E490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7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B5CD28-328D-0086-107C-A79F962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8546F-AAD5-F9C2-5FB0-48623060D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D7DF7-0D09-881F-71B0-39BDCE4A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2B84-FB3F-42B4-AF84-9B5D2A915589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B67CC-7FD7-8FA4-B49B-EC17A514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2664B-09BE-6852-70D7-982A4747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4B21-38A7-475A-B0EC-1381E490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39729-401B-02A1-FF1E-0FCE7C3B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CC192-8BD4-EDC8-FD1E-E60AA07E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23213-FD1E-EFEB-BBC2-918ED1C1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2B84-FB3F-42B4-AF84-9B5D2A915589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84D4B-C06C-6A44-72A4-03A0D935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78628-1BD0-484E-3C73-705EE9E7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4B21-38A7-475A-B0EC-1381E490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73219-60C7-F8F6-513E-4767BB1A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674A2-3362-9E71-84D9-999BCECC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D234F-F38F-6A23-4C9A-651A19BA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2B84-FB3F-42B4-AF84-9B5D2A915589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6012B-5B20-D065-2AE5-7690654F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C695B-0FA6-2C16-56A2-5799999F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4B21-38A7-475A-B0EC-1381E490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44BDC-EB73-6AD7-4397-ABFE205F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0365A-9D69-B14A-ED24-18F7F8751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1A6D9-A978-553A-6C7E-1702BD702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02E23-EE45-493B-CB18-1A713CA2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2B84-FB3F-42B4-AF84-9B5D2A915589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A8721-6D44-0838-5860-6B6A4119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41D46-BF44-C9A3-FDCB-D65153C6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4B21-38A7-475A-B0EC-1381E490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1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097A5-B8FA-ABFC-07E1-54AAD4EF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3B8C5-2918-CAFD-F569-8E3C93FB8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6A5A68-2781-8E1F-8BD9-B67941BC8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6B3AC3-DE94-DB84-1489-0600745ED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B15750-4324-5480-083C-E82F6CD9C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36D33F-8B52-31DB-2EF7-7C68B0E5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2B84-FB3F-42B4-AF84-9B5D2A915589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C427D7-0FA5-2475-0F74-CAAB0A95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3E60AD-BBFD-BFEC-5F1E-BCB235D2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4B21-38A7-475A-B0EC-1381E490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1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7B213-2C16-9EE7-5F04-F648B80E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6AC881-9E3A-50AF-89FE-E62C242D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2B84-FB3F-42B4-AF84-9B5D2A915589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AECAA9-8DD5-20E6-50B7-15237DD6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74576-CC5C-7B25-A9AF-4C0930C5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4B21-38A7-475A-B0EC-1381E490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4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F3942-2AB0-2EBB-0ABC-092BBA6F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2B84-FB3F-42B4-AF84-9B5D2A915589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041A4B-0457-3B7B-8EEB-6CCF517D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DF08FE-8F22-A073-1662-5E6E4A76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4B21-38A7-475A-B0EC-1381E490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C911B-37C8-2AA7-F216-D08C0DFD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8F57E-7DDB-C297-D668-55310DAE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323FE-8A73-70E8-7EA0-6933F367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13944-7417-47DF-8209-9D4EAC5B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2B84-FB3F-42B4-AF84-9B5D2A915589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02A1B-5029-6984-AE1A-960707D1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5E520-5442-FF77-9B5E-D2E35EBA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4B21-38A7-475A-B0EC-1381E490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7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96354-A1F0-B181-B753-EA658D63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8CA6B-10C6-86D6-06A6-17EA6376A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AF0A93-5F4E-56E1-B07E-41BF36AF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E93FA-8A52-CE6A-68A9-F02A6D3C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2B84-FB3F-42B4-AF84-9B5D2A915589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AC23A-5A08-5FF6-2934-4343FDED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393F4-B2A4-BDE5-5B12-E31AA982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4B21-38A7-475A-B0EC-1381E490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8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3AFE01-4F60-1B7A-0454-16CADECB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07A00-E45A-F7CD-E267-D5376D79F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F996D-6783-8017-DE93-48F97D7FC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42B84-FB3F-42B4-AF84-9B5D2A915589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CDBC1-E491-1703-36EC-DE2C6D37C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7E241-2558-AF02-936F-A1D90707B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4B21-38A7-475A-B0EC-1381E490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C23F7FA-6961-22EE-CF98-CA379CC6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8A428B-BD70-B328-9822-AC3B25E7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9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AB7C15-F870-0E64-38BD-501C471A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0F10F-F1FF-262D-D8FF-B85D0635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8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5ECA10-D501-A462-19E8-0A5F0E41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Un Kyu Kim</dc:creator>
  <cp:lastModifiedBy>Un Kyu Kim</cp:lastModifiedBy>
  <cp:revision>3</cp:revision>
  <dcterms:created xsi:type="dcterms:W3CDTF">2023-12-26T05:55:04Z</dcterms:created>
  <dcterms:modified xsi:type="dcterms:W3CDTF">2023-12-29T05:22:05Z</dcterms:modified>
</cp:coreProperties>
</file>