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3"/>
    <p:sldId id="260" r:id="rId4"/>
    <p:sldId id="263" r:id="rId5"/>
    <p:sldId id="264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85000"/>
              <a:lumOff val="15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ardrop 19"/>
          <p:cNvSpPr/>
          <p:nvPr/>
        </p:nvSpPr>
        <p:spPr>
          <a:xfrm>
            <a:off x="3311746" y="443494"/>
            <a:ext cx="5755044" cy="5755044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Teardrop 20"/>
          <p:cNvSpPr/>
          <p:nvPr/>
        </p:nvSpPr>
        <p:spPr>
          <a:xfrm rot="16200000">
            <a:off x="2834371" y="443494"/>
            <a:ext cx="5755044" cy="5755044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Teardrop 21"/>
          <p:cNvSpPr/>
          <p:nvPr/>
        </p:nvSpPr>
        <p:spPr>
          <a:xfrm rot="5400000">
            <a:off x="3311746" y="905868"/>
            <a:ext cx="5755044" cy="5755044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Teardrop 22"/>
          <p:cNvSpPr/>
          <p:nvPr/>
        </p:nvSpPr>
        <p:spPr>
          <a:xfrm rot="10800000">
            <a:off x="2834371" y="905868"/>
            <a:ext cx="5755044" cy="5755044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4590" y="1981835"/>
            <a:ext cx="65557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Проект по блоку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«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PyQt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»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на тему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ctr"/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«Программа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по учету назначения медикаментов»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1660" y="5366385"/>
            <a:ext cx="55905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en-US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Автор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: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ctr"/>
            <a:r>
              <a:rPr lang="ru-RU" altLang="en-US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 Ульянов Артём Андреевич</a:t>
            </a:r>
            <a:endParaRPr lang="ru-RU" altLang="en-US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овое поле 13"/>
          <p:cNvSpPr txBox="1"/>
          <p:nvPr/>
        </p:nvSpPr>
        <p:spPr>
          <a:xfrm>
            <a:off x="736600" y="1453515"/>
            <a:ext cx="72148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ru-RU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ru-RU" altLang="en-US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Идея проекта заключается в упрощении работы медицинских учреждений. Программа предназначена для </a:t>
            </a:r>
            <a:r>
              <a:rPr lang="ru-RU" altLang="en-US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учета медикаментов, облегчения их назначения пациентам за счёт возможности поиска по заболеванию или симптому, а также выдачи рецептов на необходимые лекарства.</a:t>
            </a:r>
            <a:endParaRPr lang="ru-RU" altLang="en-US" sz="2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736600" y="632460"/>
            <a:ext cx="4048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solidFill>
                  <a:schemeClr val="bg1"/>
                </a:solidFill>
              </a:rPr>
              <a:t>Идеология проекта</a:t>
            </a:r>
            <a:endParaRPr lang="ru-RU" altLang="en-US" sz="3600">
              <a:solidFill>
                <a:schemeClr val="bg1"/>
              </a:solidFill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3563620"/>
            <a:ext cx="5391150" cy="253365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3268345"/>
            <a:ext cx="5035550" cy="30448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е поле 1"/>
          <p:cNvSpPr txBox="1"/>
          <p:nvPr/>
        </p:nvSpPr>
        <p:spPr>
          <a:xfrm>
            <a:off x="6142990" y="605155"/>
            <a:ext cx="570039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ru-RU" altLang="ru-RU" sz="2200">
                <a:solidFill>
                  <a:schemeClr val="bg1"/>
                </a:solidFill>
              </a:rPr>
              <a:t>	</a:t>
            </a:r>
            <a:r>
              <a:rPr lang="ru-RU" altLang="ru-RU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Код структурирован из 8 классов, которые помогают реализовывать интерфейс и функции приложения, благодаря взаимодействию между собой.</a:t>
            </a:r>
            <a:endParaRPr lang="ru-RU" altLang="ru-RU" sz="2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ru-RU" altLang="ru-RU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Для их создания использовались такие библиотеки, как </a:t>
            </a:r>
            <a:r>
              <a:rPr lang="en-US" altLang="ru-RU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PyQt5</a:t>
            </a:r>
            <a:r>
              <a:rPr lang="ru-RU" altLang="en-US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(реализация интерфейса, созданного в </a:t>
            </a:r>
            <a:r>
              <a:rPr lang="en-US" altLang="en-US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QT Designer</a:t>
            </a:r>
            <a:r>
              <a:rPr lang="ru-RU" altLang="en-US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ru-RU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sqlite3 (</a:t>
            </a:r>
            <a:r>
              <a:rPr lang="ru-RU" altLang="en-US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взаимодействие с базами данных</a:t>
            </a:r>
            <a:r>
              <a:rPr lang="en-US" altLang="ru-RU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), os (</a:t>
            </a:r>
            <a:r>
              <a:rPr lang="ru-RU" altLang="ru-RU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взаимодействие с </a:t>
            </a:r>
            <a:r>
              <a:rPr lang="en-US" altLang="ru-RU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docxtpl </a:t>
            </a:r>
            <a:r>
              <a:rPr lang="ru-RU" altLang="ru-RU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для проверки на уже существующий рецепт</a:t>
            </a:r>
            <a:r>
              <a:rPr lang="en-US" altLang="ru-RU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ru-RU" altLang="ru-RU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и </a:t>
            </a:r>
            <a:r>
              <a:rPr lang="en-US" altLang="ru-RU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docxtpl</a:t>
            </a:r>
            <a:r>
              <a:rPr lang="ru-RU" altLang="en-US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(создание рецептов, на основе шаблона)</a:t>
            </a:r>
            <a:r>
              <a:rPr lang="ru-RU" altLang="ru-RU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ru-RU" altLang="ru-RU" sz="2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ru-RU" altLang="ru-RU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Приложение также использует базу данных, созданную при помощи приложения </a:t>
            </a:r>
            <a:r>
              <a:rPr lang="en-US" altLang="ru-RU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SQLite Studio </a:t>
            </a:r>
            <a:r>
              <a:rPr lang="ru-RU" altLang="ru-RU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ru-RU" sz="2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состоящую из трёх таблиц, в которые сохраняются данные о медикаментах, врачах и рецептах, назначеных пациентам.</a:t>
            </a:r>
            <a:endParaRPr lang="ru-RU" altLang="ru-RU" sz="2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61670" y="605790"/>
            <a:ext cx="4681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solidFill>
                  <a:schemeClr val="bg1"/>
                </a:solidFill>
              </a:rPr>
              <a:t>Описание реализации</a:t>
            </a:r>
            <a:endParaRPr lang="ru-RU" altLang="en-US" sz="3600">
              <a:solidFill>
                <a:schemeClr val="bg1"/>
              </a:solidFill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70" y="1642110"/>
            <a:ext cx="4998720" cy="34347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е поле 1"/>
          <p:cNvSpPr txBox="1"/>
          <p:nvPr/>
        </p:nvSpPr>
        <p:spPr>
          <a:xfrm>
            <a:off x="3024505" y="1734820"/>
            <a:ext cx="597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398905" y="816610"/>
            <a:ext cx="1927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solidFill>
                  <a:schemeClr val="bg1"/>
                </a:solidFill>
              </a:rPr>
              <a:t>Выводы</a:t>
            </a: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024505" y="1862455"/>
            <a:ext cx="775017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ru-RU" altLang="en-US" sz="2400">
                <a:solidFill>
                  <a:schemeClr val="bg1"/>
                </a:solidFill>
              </a:rPr>
              <a:t>	Реализовано большее число функций, чем было задумано - дополнительно была создана функция назначения рецепта пациенту, а также возможность доступа, только состоящим в организации врачам. Из стандартных функций был реализован поиск медикаментов, возможных к назначению по названию, симптомам или заболеваниям, а также учёт их наличия на складе. </a:t>
            </a:r>
            <a:endParaRPr lang="ru-RU" altLang="en-US" sz="2400">
              <a:solidFill>
                <a:schemeClr val="bg1"/>
              </a:solidFill>
            </a:endParaRPr>
          </a:p>
          <a:p>
            <a:pPr algn="just"/>
            <a:r>
              <a:rPr lang="ru-RU" altLang="en-US" sz="2400">
                <a:solidFill>
                  <a:schemeClr val="bg1"/>
                </a:solidFill>
              </a:rPr>
              <a:t>	Из возможностей дальнейших доработок можно выделить улучшение интерфейса, а также добавление поля учёта противопоказаний.</a:t>
            </a:r>
            <a:endParaRPr lang="ru-RU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1475</Words>
  <Application>WPS Presentation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Times New Roman</vt:lpstr>
      <vt:lpstr>Arial Unicode MS</vt:lpstr>
      <vt:lpstr>Calibri Light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aulan</cp:lastModifiedBy>
  <cp:revision>6</cp:revision>
  <dcterms:created xsi:type="dcterms:W3CDTF">2022-11-06T21:10:00Z</dcterms:created>
  <dcterms:modified xsi:type="dcterms:W3CDTF">2022-12-05T08:33:22Z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1049-11.2.0.11417</vt:lpwstr>
  </property>
  <property fmtid="{D5CDD505-2E9C-101B-9397-08002B2CF9AE}" pid="3" name="ICV">
    <vt:lpwstr>D74D808BE04F47E48479756D84D4C102</vt:lpwstr>
  </property>
</Properties>
</file>