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1401"/>
  </p:normalViewPr>
  <p:slideViewPr>
    <p:cSldViewPr snapToGrid="0" snapToObjects="1">
      <p:cViewPr varScale="1">
        <p:scale>
          <a:sx n="98" d="100"/>
          <a:sy n="98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6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F251-0691-6745-99DD-9A1910665A8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286D-B606-1A46-BA9E-D79384BB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www.abs.gov.au/AUSSTATS/abs@.nsf/ViewContent?readform&amp;view=ProductsbyCatalogue&amp;Action=Expand&amp;Num=2.2" TargetMode="External"/><Relationship Id="rId7" Type="http://schemas.openxmlformats.org/officeDocument/2006/relationships/hyperlink" Target="https://data.gov.au/dataset/portraits-and-people" TargetMode="External"/><Relationship Id="rId8" Type="http://schemas.openxmlformats.org/officeDocument/2006/relationships/hyperlink" Target="http://data.sa.gov.au/data/dataset/historic-photos-of-adelaide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9191A"/>
            </a:gs>
            <a:gs pos="0">
              <a:srgbClr val="FFC000"/>
            </a:gs>
            <a:gs pos="100000">
              <a:srgbClr val="C000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85" y="0"/>
            <a:ext cx="4816231" cy="3979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95" y="4259389"/>
            <a:ext cx="2399429" cy="2147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7" y="1641475"/>
            <a:ext cx="2769119" cy="69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1" y="1641475"/>
            <a:ext cx="22225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672" y="4132806"/>
            <a:ext cx="7089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Census of the Commonwealth of Australia </a:t>
            </a:r>
            <a:r>
              <a:rPr lang="en-US" sz="2000" dirty="0"/>
              <a:t>- </a:t>
            </a:r>
            <a:r>
              <a:rPr lang="en-US" sz="2000" dirty="0" smtClean="0"/>
              <a:t>ABS</a:t>
            </a:r>
            <a:endParaRPr lang="en-US" sz="2000" dirty="0">
              <a:hlinkClick r:id="rId6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Census of Population and Housing </a:t>
            </a:r>
            <a:r>
              <a:rPr lang="en-US" sz="2000" dirty="0"/>
              <a:t>- </a:t>
            </a:r>
            <a:r>
              <a:rPr lang="en-US" sz="2000" dirty="0" smtClean="0"/>
              <a:t>ABS</a:t>
            </a:r>
            <a:endParaRPr lang="en-US" sz="2000" dirty="0">
              <a:hlinkClick r:id="rId6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Portraits and People </a:t>
            </a:r>
            <a:r>
              <a:rPr lang="en-US" sz="2000" dirty="0"/>
              <a:t>- National Portrait </a:t>
            </a:r>
            <a:r>
              <a:rPr lang="en-US" sz="2000" dirty="0" smtClean="0"/>
              <a:t>Collection</a:t>
            </a:r>
            <a:endParaRPr lang="en-US" sz="2000" dirty="0">
              <a:hlinkClick r:id="rId7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Historic photos of Adelaide </a:t>
            </a:r>
            <a:r>
              <a:rPr lang="en-US" sz="2000" dirty="0"/>
              <a:t>- Adelaide City </a:t>
            </a:r>
            <a:r>
              <a:rPr lang="en-US" sz="2000" dirty="0" smtClean="0"/>
              <a:t>Council</a:t>
            </a:r>
            <a:endParaRPr lang="en-US" sz="2000" dirty="0">
              <a:hlinkClick r:id="rId8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Adelaide Key Historical </a:t>
            </a:r>
            <a:r>
              <a:rPr lang="en-US" sz="2000" b="1" dirty="0" smtClean="0"/>
              <a:t>Events, </a:t>
            </a:r>
            <a:r>
              <a:rPr lang="en-US" sz="2000" b="1" dirty="0"/>
              <a:t>1836 - 2005 </a:t>
            </a:r>
            <a:r>
              <a:rPr lang="en-US" sz="2000" dirty="0"/>
              <a:t>- Adelaide City </a:t>
            </a:r>
            <a:r>
              <a:rPr lang="en-US" sz="2000" dirty="0" smtClean="0"/>
              <a:t>Council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6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9191A"/>
            </a:gs>
            <a:gs pos="0">
              <a:srgbClr val="FFC000"/>
            </a:gs>
            <a:gs pos="100000">
              <a:srgbClr val="C000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85" y="0"/>
            <a:ext cx="4816231" cy="3979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672" y="4132806"/>
            <a:ext cx="708973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Group – </a:t>
            </a:r>
            <a:r>
              <a:rPr lang="en-US" sz="2000" dirty="0" smtClean="0"/>
              <a:t>Bob’s gang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Members </a:t>
            </a:r>
            <a:r>
              <a:rPr lang="en-US" sz="2000" dirty="0" smtClean="0"/>
              <a:t>– </a:t>
            </a:r>
            <a:r>
              <a:rPr lang="en-US" sz="2000" dirty="0" err="1" smtClean="0"/>
              <a:t>Oshim</a:t>
            </a:r>
            <a:r>
              <a:rPr lang="en-US" sz="2000" dirty="0" smtClean="0"/>
              <a:t> Somers, Martin Nobis, Matt </a:t>
            </a:r>
            <a:r>
              <a:rPr lang="en-US" sz="2000" dirty="0" err="1" smtClean="0"/>
              <a:t>Cejko</a:t>
            </a:r>
            <a:r>
              <a:rPr lang="en-US" sz="2000" dirty="0" smtClean="0"/>
              <a:t>, </a:t>
            </a:r>
            <a:r>
              <a:rPr lang="en-US" sz="2000" dirty="0" err="1" smtClean="0"/>
              <a:t>Asheshwor</a:t>
            </a:r>
            <a:r>
              <a:rPr lang="en-US" sz="2000" dirty="0" smtClean="0"/>
              <a:t> Shrestha, </a:t>
            </a:r>
            <a:r>
              <a:rPr lang="en-US" sz="2000" dirty="0" err="1" smtClean="0"/>
              <a:t>Mizam</a:t>
            </a:r>
            <a:r>
              <a:rPr lang="en-US" sz="2000" dirty="0" smtClean="0"/>
              <a:t> Rahman, Muhammad Pavel.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Music – </a:t>
            </a:r>
            <a:r>
              <a:rPr lang="en-US" sz="2000" dirty="0" err="1" smtClean="0"/>
              <a:t>Bensound</a:t>
            </a:r>
            <a:r>
              <a:rPr lang="en-US" sz="2000" dirty="0" smtClean="0"/>
              <a:t> – “Slow Motion” (</a:t>
            </a:r>
            <a:r>
              <a:rPr lang="en-US" sz="2000" dirty="0" err="1" smtClean="0"/>
              <a:t>www.bensound.com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70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Nobis</dc:creator>
  <cp:lastModifiedBy>Martin Nobis</cp:lastModifiedBy>
  <cp:revision>4</cp:revision>
  <dcterms:created xsi:type="dcterms:W3CDTF">2016-07-31T00:57:36Z</dcterms:created>
  <dcterms:modified xsi:type="dcterms:W3CDTF">2016-07-31T01:28:52Z</dcterms:modified>
</cp:coreProperties>
</file>