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01A13-23FF-4AF6-8C48-6A7C5808D66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BFEBC-674D-45FF-866A-CDD5FCB1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7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BFEBC-674D-45FF-866A-CDD5FCB16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BFEBC-674D-45FF-866A-CDD5FCB16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0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85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0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12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3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7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5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7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Disease Prediction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Daniel Owen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- Encoded the target variable 'Disease' to binary values (Healthy=0, Diseased=1).</a:t>
            </a:r>
          </a:p>
          <a:p>
            <a:pPr>
              <a:defRPr sz="1800"/>
            </a:pPr>
            <a:r>
              <a:rPr dirty="0"/>
              <a:t>- Addressed class imbalance using SMOTE (Synthetic Minority Over-sampling Technique).</a:t>
            </a:r>
          </a:p>
          <a:p>
            <a:pPr>
              <a:defRPr sz="1800"/>
            </a:pPr>
            <a:r>
              <a:rPr dirty="0"/>
              <a:t>- The encoding step ensured that the models could easily differentiate between healthy and diseased individuals.</a:t>
            </a:r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- Trained multiple models including RandomForest, SVM, and LogisticRegression.</a:t>
            </a:r>
          </a:p>
          <a:p>
            <a:pPr>
              <a:defRPr sz="1800"/>
            </a:pPr>
            <a:r>
              <a:rPr dirty="0"/>
              <a:t>- Utilized GridSearchCV to optimize hyperparameters for each model.</a:t>
            </a:r>
          </a:p>
          <a:p>
            <a:pPr>
              <a:defRPr sz="1800"/>
            </a:pPr>
            <a:r>
              <a:rPr dirty="0"/>
              <a:t>- Evaluated models using cross-validation to ensure robust performance.</a:t>
            </a:r>
          </a:p>
          <a:p>
            <a:pPr>
              <a:defRPr sz="1800"/>
            </a:pPr>
            <a:r>
              <a:rPr dirty="0"/>
              <a:t>- Employed an ensemble voting classifier to combine the strengths of individual models, improving overall prediction accuracy.</a:t>
            </a:r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855"/>
            <a:ext cx="8257310" cy="5809672"/>
          </a:xfrm>
        </p:spPr>
        <p:txBody>
          <a:bodyPr>
            <a:noAutofit/>
          </a:bodyPr>
          <a:lstStyle/>
          <a:p>
            <a:endParaRPr sz="1100" dirty="0"/>
          </a:p>
          <a:p>
            <a:pPr>
              <a:defRPr sz="1800"/>
            </a:pPr>
            <a:endParaRPr sz="1100" dirty="0"/>
          </a:p>
          <a:p>
            <a:pPr>
              <a:defRPr sz="1800"/>
            </a:pPr>
            <a:r>
              <a:rPr sz="1100" dirty="0"/>
              <a:t>- Achieved high accuracy and precision in disease prediction.</a:t>
            </a:r>
          </a:p>
          <a:p>
            <a:pPr>
              <a:defRPr sz="1800"/>
            </a:pPr>
            <a:r>
              <a:rPr sz="1100" dirty="0"/>
              <a:t>- Key Metrics:</a:t>
            </a:r>
          </a:p>
          <a:p>
            <a:pPr>
              <a:defRPr sz="1800"/>
            </a:pPr>
            <a:r>
              <a:rPr sz="1100" dirty="0"/>
              <a:t>  - Accuracy: 91.77%</a:t>
            </a:r>
          </a:p>
          <a:p>
            <a:pPr>
              <a:defRPr sz="1800"/>
            </a:pPr>
            <a:r>
              <a:rPr sz="1100" dirty="0"/>
              <a:t>  - Precision: 99.55%</a:t>
            </a:r>
          </a:p>
          <a:p>
            <a:pPr>
              <a:defRPr sz="1800"/>
            </a:pPr>
            <a:r>
              <a:rPr sz="1100" dirty="0"/>
              <a:t>  - Recall: 92.10%</a:t>
            </a:r>
          </a:p>
          <a:p>
            <a:pPr>
              <a:defRPr sz="1800"/>
            </a:pPr>
            <a:r>
              <a:rPr sz="1100" dirty="0"/>
              <a:t>  - F1 Score: 95.68%</a:t>
            </a:r>
          </a:p>
          <a:p>
            <a:pPr>
              <a:defRPr sz="1800"/>
            </a:pPr>
            <a:r>
              <a:rPr sz="1100" dirty="0"/>
              <a:t>  - Confusion Matrix: [[  3   2]</a:t>
            </a:r>
          </a:p>
          <a:p>
            <a:pPr>
              <a:defRPr sz="1800"/>
            </a:pPr>
            <a:r>
              <a:rPr sz="1100" dirty="0"/>
              <a:t>                       [ 38 443]]</a:t>
            </a:r>
          </a:p>
          <a:p>
            <a:pPr>
              <a:defRPr sz="1800"/>
            </a:pPr>
            <a:endParaRPr sz="1100" dirty="0"/>
          </a:p>
          <a:p>
            <a:pPr>
              <a:defRPr sz="1800"/>
            </a:pPr>
            <a:r>
              <a:rPr sz="1100" dirty="0"/>
              <a:t>- </a:t>
            </a:r>
            <a:r>
              <a:rPr sz="1100" dirty="0" smtClean="0"/>
              <a:t>Accuracy: </a:t>
            </a:r>
            <a:r>
              <a:rPr sz="1100" dirty="0"/>
              <a:t>Measures the overall correctness of the model. An accuracy of 91.77% means the model correctly identified the disease status 91.77% of the time.</a:t>
            </a:r>
          </a:p>
          <a:p>
            <a:pPr>
              <a:defRPr sz="1800"/>
            </a:pPr>
            <a:r>
              <a:rPr sz="1100" dirty="0"/>
              <a:t>- </a:t>
            </a:r>
            <a:r>
              <a:rPr sz="1100" dirty="0" smtClean="0"/>
              <a:t>Precision: </a:t>
            </a:r>
            <a:r>
              <a:rPr sz="1100" dirty="0"/>
              <a:t>Indicates the proportion of positive identifications that were actually correct. A precision of 99.55% shows that when the model predicted 'diseased', it was correct 99.55% of the time.</a:t>
            </a:r>
          </a:p>
          <a:p>
            <a:pPr>
              <a:defRPr sz="1800"/>
            </a:pPr>
            <a:r>
              <a:rPr sz="1100" dirty="0"/>
              <a:t>- </a:t>
            </a:r>
            <a:r>
              <a:rPr sz="1100" dirty="0" smtClean="0"/>
              <a:t>Recall: </a:t>
            </a:r>
            <a:r>
              <a:rPr sz="1100" dirty="0"/>
              <a:t>Measures the proportion of actual positives that were correctly identified. A recall of 92.10% indicates that the model successfully identified 92.10% of all actual diseased cases.</a:t>
            </a:r>
          </a:p>
          <a:p>
            <a:pPr>
              <a:defRPr sz="1800"/>
            </a:pPr>
            <a:r>
              <a:rPr sz="1100" dirty="0"/>
              <a:t>- </a:t>
            </a:r>
            <a:r>
              <a:rPr sz="1100" dirty="0" smtClean="0"/>
              <a:t>F1 Score: </a:t>
            </a:r>
            <a:r>
              <a:rPr sz="1100" dirty="0"/>
              <a:t>Combines precision and recall into a single metric. An F1 score of 95.68% reflects the balance between precision and recall, providing a single measure of model performance.</a:t>
            </a:r>
          </a:p>
          <a:p>
            <a:pPr>
              <a:defRPr sz="1800"/>
            </a:pPr>
            <a:r>
              <a:rPr sz="1100" dirty="0"/>
              <a:t>- </a:t>
            </a:r>
            <a:r>
              <a:rPr sz="1100" dirty="0" smtClean="0"/>
              <a:t>Confusion Matrix: </a:t>
            </a:r>
            <a:r>
              <a:rPr sz="1100" dirty="0"/>
              <a:t>Provides a detailed breakdown of true positive, true negative, false positive, and false negative predictions. It helps in understanding the types of errors the model makes</a:t>
            </a:r>
            <a:r>
              <a:rPr sz="1100" dirty="0" smtClean="0"/>
              <a:t>.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This presentation summarizes the content of the provided Jupyter notebook including key actions, metrics achieved, and visualizations.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1. Data Loading and Exploration</a:t>
            </a:r>
          </a:p>
          <a:p>
            <a:pPr>
              <a:defRPr sz="1800"/>
            </a:pPr>
            <a:r>
              <a:t>2. Data Preprocessing</a:t>
            </a:r>
          </a:p>
          <a:p>
            <a:pPr>
              <a:defRPr sz="1800"/>
            </a:pPr>
            <a:r>
              <a:t>3. Model Training and Evaluation</a:t>
            </a:r>
          </a:p>
          <a:p>
            <a:pPr>
              <a:defRPr sz="1800"/>
            </a:pPr>
            <a:r>
              <a:t>4. Key Metrics and Results</a:t>
            </a:r>
          </a:p>
          <a:p>
            <a:pPr>
              <a:defRPr sz="1800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1914" cy="926969"/>
          </a:xfrm>
        </p:spPr>
        <p:txBody>
          <a:bodyPr>
            <a:normAutofit fontScale="90000"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Quick Summary of Insights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Obtained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006" y="1564371"/>
            <a:ext cx="805235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Exploration: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Loaded train and test datasets.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Performed exploratory data analysis (EDA) to understand the distribution of features and target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Encoded the target variable 'Disease' to binary values (Healthy=0, Diseased=1).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Addressed class imbalance using SMOTE (Synthetic Minority Over-sampling Technique) to ensure balanced training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multiple models including RandomForest, SVM, and LogisticRegression.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GridSearchCV to optimize hyperparameters for each model, enhancing their performance.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Evaluated models using cross-validation, ensuring robust and generalizable results.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an ensemble voting classifier, combining the strengths of individual models to improve overall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Metrics and Results: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91.77% - High overall correctness of the model.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99.55% - High proportion of correct positive identifications.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92.10% - High proportion of actual positives correctly identified.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95.68% - Balanced measure of precision and recall.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Provided detailed insight into the types of errors, with minimal false positives and false negatives.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(443)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(3)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(2)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(38)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demonstrate the effectiveness of the data preprocessing steps and model evaluation techniques in accurately predicting disease status, thereby providing a reliable framework for disease prediction in medical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and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- Loaded train and test datasets.</a:t>
            </a:r>
          </a:p>
          <a:p>
            <a:pPr>
              <a:defRPr sz="1800"/>
            </a:pPr>
            <a:r>
              <a:t>- Performed exploratory data analysis (EDA) to understand data distribution.</a:t>
            </a:r>
          </a:p>
          <a:p>
            <a:pPr>
              <a:defRPr sz="1800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Distribution of Diseases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52" y="1398554"/>
            <a:ext cx="5108448" cy="5118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0416" y="2719354"/>
            <a:ext cx="4084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shows that Diabetes is the most common disease, followed by Anemia, Thalassemia, Heart Disease, and Thrombocytopenia.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healthy individuals is significantly lower than those with diseases.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Distribution of Glucose by Disease </a:t>
            </a:r>
            <a:r>
              <a:rPr dirty="0" smtClean="0"/>
              <a:t>Status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56" y="1645919"/>
            <a:ext cx="4579239" cy="4246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064" y="2450592"/>
            <a:ext cx="3364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encoding, the dataset shows a clear imbalance between healthy (0) and diseased (1) individuals, with a higher count of diseased individuals.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highlights the necessity of using techniques like SMOTE to balance the dataset before training models.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Relationship between Glucose and Cholesterol by Disease Status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88" y="2328672"/>
            <a:ext cx="4987290" cy="4112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376" y="2670048"/>
            <a:ext cx="3182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noticeable relationship between glucose and cholesterol levels, with variations observed between healthy and diseased individuals.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scatter plot helps visualize the correlation between these two features and their impact on disease status.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 of BMI by Disease Status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98" y="1270000"/>
            <a:ext cx="58293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9839" y="2170176"/>
            <a:ext cx="3023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violin plot shows the distribution of BMI for healthy and diseased individuals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Diseased individuals tend to have a wider range of BMI values, indicating that BMI is a significant factor in determining disease status.</a:t>
            </a:r>
          </a:p>
        </p:txBody>
      </p:sp>
    </p:spTree>
    <p:extLst>
      <p:ext uri="{BB962C8B-B14F-4D97-AF65-F5344CB8AC3E}">
        <p14:creationId xmlns:p14="http://schemas.microsoft.com/office/powerpoint/2010/main" val="213669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Box Plot of Hemoglobin by Disease Status (Post-Encoding)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44" y="1670304"/>
            <a:ext cx="5247258" cy="4706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072" y="2218944"/>
            <a:ext cx="3011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box plot reveals the differences in hemoglobin levels between healthy and diseased individuals. Diseased individuals generally have lower hemoglobin levels, which could be an important indicator of disease.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880</Words>
  <Application>Microsoft Office PowerPoint</Application>
  <PresentationFormat>On-screen Show (4:3)</PresentationFormat>
  <Paragraphs>90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Disease Prediction Presentation</vt:lpstr>
      <vt:lpstr>Presentation Summary</vt:lpstr>
      <vt:lpstr>Quick Summary of Insights Obtained</vt:lpstr>
      <vt:lpstr>Data Loading and Exploration</vt:lpstr>
      <vt:lpstr>Distribution of Diseases </vt:lpstr>
      <vt:lpstr>Distribution of Glucose by Disease Status</vt:lpstr>
      <vt:lpstr>Relationship between Glucose and Cholesterol by Disease Status </vt:lpstr>
      <vt:lpstr>Violin Plot of BMI by Disease Status</vt:lpstr>
      <vt:lpstr>Box Plot of Hemoglobin by Disease Status (Post-Encoding)</vt:lpstr>
      <vt:lpstr>Data Preprocessing</vt:lpstr>
      <vt:lpstr>Model Training and Evaluation</vt:lpstr>
      <vt:lpstr>Key Metrics and Results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Presentation</dc:title>
  <dc:subject/>
  <dc:creator>USER</dc:creator>
  <cp:keywords/>
  <dc:description>generated using python-pptx</dc:description>
  <cp:lastModifiedBy>Microsoft account</cp:lastModifiedBy>
  <cp:revision>5</cp:revision>
  <dcterms:created xsi:type="dcterms:W3CDTF">2013-01-27T09:14:16Z</dcterms:created>
  <dcterms:modified xsi:type="dcterms:W3CDTF">2024-05-23T22:39:33Z</dcterms:modified>
  <cp:category/>
</cp:coreProperties>
</file>