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  <p:sldId id="267" r:id="rId11"/>
    <p:sldId id="268" r:id="rId12"/>
    <p:sldId id="261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1418A-1389-49BF-83B6-0A55F26365D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9D7581-CA3E-4397-8547-E8F05BAACE9D}">
      <dgm:prSet phldrT="[Текст]"/>
      <dgm:spPr/>
      <dgm:t>
        <a:bodyPr/>
        <a:lstStyle/>
        <a:p>
          <a:r>
            <a:rPr lang="ru-RU" dirty="0"/>
            <a:t>Языки и библиотеки</a:t>
          </a:r>
        </a:p>
      </dgm:t>
    </dgm:pt>
    <dgm:pt modelId="{011E97F5-2540-494A-BDF5-A20F51A2950C}" type="parTrans" cxnId="{98284BC0-3D07-4E23-8F6E-4C286E19A6D8}">
      <dgm:prSet/>
      <dgm:spPr/>
      <dgm:t>
        <a:bodyPr/>
        <a:lstStyle/>
        <a:p>
          <a:endParaRPr lang="ru-RU"/>
        </a:p>
      </dgm:t>
    </dgm:pt>
    <dgm:pt modelId="{F75859DC-67FD-45B4-81FA-C487F2950B24}" type="sibTrans" cxnId="{98284BC0-3D07-4E23-8F6E-4C286E19A6D8}">
      <dgm:prSet/>
      <dgm:spPr/>
      <dgm:t>
        <a:bodyPr/>
        <a:lstStyle/>
        <a:p>
          <a:endParaRPr lang="ru-RU"/>
        </a:p>
      </dgm:t>
    </dgm:pt>
    <dgm:pt modelId="{DEDF5EC9-2441-4385-B0E2-BEE51FA4B98C}">
      <dgm:prSet phldrT="[Текст]"/>
      <dgm:spPr/>
      <dgm:t>
        <a:bodyPr/>
        <a:lstStyle/>
        <a:p>
          <a:r>
            <a:rPr lang="en-US" dirty="0"/>
            <a:t>Java</a:t>
          </a:r>
          <a:endParaRPr lang="ru-RU" dirty="0"/>
        </a:p>
      </dgm:t>
    </dgm:pt>
    <dgm:pt modelId="{2D395C63-2A7C-44EB-8128-396D45A9D936}" type="parTrans" cxnId="{3E1597AC-0623-4590-BC9D-A8253DE814C3}">
      <dgm:prSet/>
      <dgm:spPr/>
      <dgm:t>
        <a:bodyPr/>
        <a:lstStyle/>
        <a:p>
          <a:endParaRPr lang="ru-RU"/>
        </a:p>
      </dgm:t>
    </dgm:pt>
    <dgm:pt modelId="{ED8D8BDD-EE36-4A48-ABF8-E74E0A9458C6}" type="sibTrans" cxnId="{3E1597AC-0623-4590-BC9D-A8253DE814C3}">
      <dgm:prSet/>
      <dgm:spPr/>
      <dgm:t>
        <a:bodyPr/>
        <a:lstStyle/>
        <a:p>
          <a:endParaRPr lang="ru-RU"/>
        </a:p>
      </dgm:t>
    </dgm:pt>
    <dgm:pt modelId="{DC39CC5E-8E5A-401B-B309-3A0DCD216701}">
      <dgm:prSet phldrT="[Текст]"/>
      <dgm:spPr/>
      <dgm:t>
        <a:bodyPr/>
        <a:lstStyle/>
        <a:p>
          <a:r>
            <a:rPr lang="ru-RU" dirty="0"/>
            <a:t>БД</a:t>
          </a:r>
        </a:p>
      </dgm:t>
    </dgm:pt>
    <dgm:pt modelId="{35E1DEF1-BAA1-435A-9AB8-B8570F6F88B0}" type="parTrans" cxnId="{681D80E6-5BAB-4936-A780-88EBD63AF724}">
      <dgm:prSet/>
      <dgm:spPr/>
      <dgm:t>
        <a:bodyPr/>
        <a:lstStyle/>
        <a:p>
          <a:endParaRPr lang="ru-RU"/>
        </a:p>
      </dgm:t>
    </dgm:pt>
    <dgm:pt modelId="{138CC668-0D97-4CC1-B795-AA04E4F28D71}" type="sibTrans" cxnId="{681D80E6-5BAB-4936-A780-88EBD63AF724}">
      <dgm:prSet/>
      <dgm:spPr/>
      <dgm:t>
        <a:bodyPr/>
        <a:lstStyle/>
        <a:p>
          <a:endParaRPr lang="ru-RU"/>
        </a:p>
      </dgm:t>
    </dgm:pt>
    <dgm:pt modelId="{5B244947-101E-4A0D-B3A2-A6BBBDC96B7E}">
      <dgm:prSet phldrT="[Текст]"/>
      <dgm:spPr/>
      <dgm:t>
        <a:bodyPr/>
        <a:lstStyle/>
        <a:p>
          <a:r>
            <a:rPr lang="en-US" dirty="0"/>
            <a:t>MySQL</a:t>
          </a:r>
          <a:endParaRPr lang="ru-RU" dirty="0"/>
        </a:p>
      </dgm:t>
    </dgm:pt>
    <dgm:pt modelId="{204AEB81-B34F-42FF-93BA-817DCBE13751}" type="parTrans" cxnId="{B48F6DA1-13C2-425E-B162-A70B2A9E2CAE}">
      <dgm:prSet/>
      <dgm:spPr/>
      <dgm:t>
        <a:bodyPr/>
        <a:lstStyle/>
        <a:p>
          <a:endParaRPr lang="ru-RU"/>
        </a:p>
      </dgm:t>
    </dgm:pt>
    <dgm:pt modelId="{3704B6A6-7424-470F-81ED-AA7E3DDC3EAB}" type="sibTrans" cxnId="{B48F6DA1-13C2-425E-B162-A70B2A9E2CAE}">
      <dgm:prSet/>
      <dgm:spPr/>
      <dgm:t>
        <a:bodyPr/>
        <a:lstStyle/>
        <a:p>
          <a:endParaRPr lang="ru-RU"/>
        </a:p>
      </dgm:t>
    </dgm:pt>
    <dgm:pt modelId="{6B175663-1183-4C21-9FAB-6C3804EDBB1E}">
      <dgm:prSet phldrT="[Текст]"/>
      <dgm:spPr/>
      <dgm:t>
        <a:bodyPr/>
        <a:lstStyle/>
        <a:p>
          <a:r>
            <a:rPr lang="ru-RU" dirty="0"/>
            <a:t>Средства разработки</a:t>
          </a:r>
        </a:p>
      </dgm:t>
    </dgm:pt>
    <dgm:pt modelId="{3EC31B26-0624-417D-AC0D-6DBDAEA99262}" type="parTrans" cxnId="{8BD7FEC5-0CD2-4A96-A8A0-6EA4858B9009}">
      <dgm:prSet/>
      <dgm:spPr/>
      <dgm:t>
        <a:bodyPr/>
        <a:lstStyle/>
        <a:p>
          <a:endParaRPr lang="ru-RU"/>
        </a:p>
      </dgm:t>
    </dgm:pt>
    <dgm:pt modelId="{3F7E353A-B6D5-47E5-9C11-9BDE7913BB25}" type="sibTrans" cxnId="{8BD7FEC5-0CD2-4A96-A8A0-6EA4858B9009}">
      <dgm:prSet/>
      <dgm:spPr/>
      <dgm:t>
        <a:bodyPr/>
        <a:lstStyle/>
        <a:p>
          <a:endParaRPr lang="ru-RU"/>
        </a:p>
      </dgm:t>
    </dgm:pt>
    <dgm:pt modelId="{AEE46356-E210-4CEA-86EC-89DB791F5C06}">
      <dgm:prSet phldrT="[Текст]"/>
      <dgm:spPr/>
      <dgm:t>
        <a:bodyPr/>
        <a:lstStyle/>
        <a:p>
          <a:r>
            <a:rPr lang="en-US" dirty="0" err="1"/>
            <a:t>Netbeans</a:t>
          </a:r>
          <a:endParaRPr lang="ru-RU" dirty="0"/>
        </a:p>
      </dgm:t>
    </dgm:pt>
    <dgm:pt modelId="{6CAF0F75-B3D7-4451-B2C5-2CF79B16A4CD}" type="parTrans" cxnId="{983463B9-D396-4EFC-BBC4-74D1C37EF54A}">
      <dgm:prSet/>
      <dgm:spPr/>
      <dgm:t>
        <a:bodyPr/>
        <a:lstStyle/>
        <a:p>
          <a:endParaRPr lang="ru-RU"/>
        </a:p>
      </dgm:t>
    </dgm:pt>
    <dgm:pt modelId="{48C96BA2-D0B7-4788-9A26-5C04D6609CF9}" type="sibTrans" cxnId="{983463B9-D396-4EFC-BBC4-74D1C37EF54A}">
      <dgm:prSet/>
      <dgm:spPr/>
      <dgm:t>
        <a:bodyPr/>
        <a:lstStyle/>
        <a:p>
          <a:endParaRPr lang="ru-RU"/>
        </a:p>
      </dgm:t>
    </dgm:pt>
    <dgm:pt modelId="{5650E0C9-A395-4EC3-893C-45F98BAC1590}">
      <dgm:prSet phldrT="[Текст]"/>
      <dgm:spPr/>
      <dgm:t>
        <a:bodyPr/>
        <a:lstStyle/>
        <a:p>
          <a:r>
            <a:rPr lang="en-US" dirty="0"/>
            <a:t>Apache POI</a:t>
          </a:r>
          <a:endParaRPr lang="ru-RU" dirty="0"/>
        </a:p>
      </dgm:t>
    </dgm:pt>
    <dgm:pt modelId="{AFE99D89-7660-4912-8A15-13E9511A94FF}" type="parTrans" cxnId="{7A0F711C-D7AB-40D4-938B-46F7F82B10A4}">
      <dgm:prSet/>
      <dgm:spPr/>
      <dgm:t>
        <a:bodyPr/>
        <a:lstStyle/>
        <a:p>
          <a:endParaRPr lang="ru-RU"/>
        </a:p>
      </dgm:t>
    </dgm:pt>
    <dgm:pt modelId="{6DD7F5B9-5E02-4232-AD3D-DA400342F241}" type="sibTrans" cxnId="{7A0F711C-D7AB-40D4-938B-46F7F82B10A4}">
      <dgm:prSet/>
      <dgm:spPr/>
      <dgm:t>
        <a:bodyPr/>
        <a:lstStyle/>
        <a:p>
          <a:endParaRPr lang="ru-RU"/>
        </a:p>
      </dgm:t>
    </dgm:pt>
    <dgm:pt modelId="{82FCFCB1-42B8-41C1-BE1C-0DD6EF7A0A62}" type="pres">
      <dgm:prSet presAssocID="{1671418A-1389-49BF-83B6-0A55F26365D8}" presName="Name0" presStyleCnt="0">
        <dgm:presLayoutVars>
          <dgm:dir/>
          <dgm:animLvl val="lvl"/>
          <dgm:resizeHandles val="exact"/>
        </dgm:presLayoutVars>
      </dgm:prSet>
      <dgm:spPr/>
    </dgm:pt>
    <dgm:pt modelId="{FED5EB49-37F8-46E6-872F-D0305A16F441}" type="pres">
      <dgm:prSet presAssocID="{6B175663-1183-4C21-9FAB-6C3804EDBB1E}" presName="boxAndChildren" presStyleCnt="0"/>
      <dgm:spPr/>
    </dgm:pt>
    <dgm:pt modelId="{332203D0-6E8A-41F8-AECC-1DAB6263BEB6}" type="pres">
      <dgm:prSet presAssocID="{6B175663-1183-4C21-9FAB-6C3804EDBB1E}" presName="parentTextBox" presStyleLbl="node1" presStyleIdx="0" presStyleCnt="3"/>
      <dgm:spPr/>
    </dgm:pt>
    <dgm:pt modelId="{70467256-2CD7-447A-86E9-29109DDE8995}" type="pres">
      <dgm:prSet presAssocID="{6B175663-1183-4C21-9FAB-6C3804EDBB1E}" presName="entireBox" presStyleLbl="node1" presStyleIdx="0" presStyleCnt="3"/>
      <dgm:spPr/>
    </dgm:pt>
    <dgm:pt modelId="{3D3A85F0-1723-4129-92D1-5561812B07F4}" type="pres">
      <dgm:prSet presAssocID="{6B175663-1183-4C21-9FAB-6C3804EDBB1E}" presName="descendantBox" presStyleCnt="0"/>
      <dgm:spPr/>
    </dgm:pt>
    <dgm:pt modelId="{98AA4845-2C3B-47BA-8A78-03D7FBD6C3B1}" type="pres">
      <dgm:prSet presAssocID="{AEE46356-E210-4CEA-86EC-89DB791F5C06}" presName="childTextBox" presStyleLbl="fgAccFollowNode1" presStyleIdx="0" presStyleCnt="4">
        <dgm:presLayoutVars>
          <dgm:bulletEnabled val="1"/>
        </dgm:presLayoutVars>
      </dgm:prSet>
      <dgm:spPr/>
    </dgm:pt>
    <dgm:pt modelId="{BE35FB4A-38CE-423C-98DD-240C29C8409B}" type="pres">
      <dgm:prSet presAssocID="{138CC668-0D97-4CC1-B795-AA04E4F28D71}" presName="sp" presStyleCnt="0"/>
      <dgm:spPr/>
    </dgm:pt>
    <dgm:pt modelId="{01166E36-8DF8-49D3-9CFC-70D25C74D3F3}" type="pres">
      <dgm:prSet presAssocID="{DC39CC5E-8E5A-401B-B309-3A0DCD216701}" presName="arrowAndChildren" presStyleCnt="0"/>
      <dgm:spPr/>
    </dgm:pt>
    <dgm:pt modelId="{9DFF1E04-9A02-4BFA-A777-619BB0186B84}" type="pres">
      <dgm:prSet presAssocID="{DC39CC5E-8E5A-401B-B309-3A0DCD216701}" presName="parentTextArrow" presStyleLbl="node1" presStyleIdx="0" presStyleCnt="3"/>
      <dgm:spPr/>
    </dgm:pt>
    <dgm:pt modelId="{27C41940-1084-442A-AE41-BE781BBB0219}" type="pres">
      <dgm:prSet presAssocID="{DC39CC5E-8E5A-401B-B309-3A0DCD216701}" presName="arrow" presStyleLbl="node1" presStyleIdx="1" presStyleCnt="3"/>
      <dgm:spPr/>
    </dgm:pt>
    <dgm:pt modelId="{572778C5-86FE-4157-B130-93BC81F3214D}" type="pres">
      <dgm:prSet presAssocID="{DC39CC5E-8E5A-401B-B309-3A0DCD216701}" presName="descendantArrow" presStyleCnt="0"/>
      <dgm:spPr/>
    </dgm:pt>
    <dgm:pt modelId="{360E0688-BE29-4B64-AFC2-A27F160C169A}" type="pres">
      <dgm:prSet presAssocID="{5B244947-101E-4A0D-B3A2-A6BBBDC96B7E}" presName="childTextArrow" presStyleLbl="fgAccFollowNode1" presStyleIdx="1" presStyleCnt="4">
        <dgm:presLayoutVars>
          <dgm:bulletEnabled val="1"/>
        </dgm:presLayoutVars>
      </dgm:prSet>
      <dgm:spPr/>
    </dgm:pt>
    <dgm:pt modelId="{4783DBB6-6C62-4126-BCDA-5BB8352A29FE}" type="pres">
      <dgm:prSet presAssocID="{F75859DC-67FD-45B4-81FA-C487F2950B24}" presName="sp" presStyleCnt="0"/>
      <dgm:spPr/>
    </dgm:pt>
    <dgm:pt modelId="{F82EDCC7-8853-46E1-BB6C-D12AF5F59E1D}" type="pres">
      <dgm:prSet presAssocID="{A69D7581-CA3E-4397-8547-E8F05BAACE9D}" presName="arrowAndChildren" presStyleCnt="0"/>
      <dgm:spPr/>
    </dgm:pt>
    <dgm:pt modelId="{F87AA97F-C1B5-40C0-87A8-584DA0F7D52A}" type="pres">
      <dgm:prSet presAssocID="{A69D7581-CA3E-4397-8547-E8F05BAACE9D}" presName="parentTextArrow" presStyleLbl="node1" presStyleIdx="1" presStyleCnt="3"/>
      <dgm:spPr/>
    </dgm:pt>
    <dgm:pt modelId="{5E99F5A8-10BF-4830-A3E8-224B6D1D6F42}" type="pres">
      <dgm:prSet presAssocID="{A69D7581-CA3E-4397-8547-E8F05BAACE9D}" presName="arrow" presStyleLbl="node1" presStyleIdx="2" presStyleCnt="3"/>
      <dgm:spPr/>
    </dgm:pt>
    <dgm:pt modelId="{BC8A6028-29CF-4259-9E69-F6BDD2716257}" type="pres">
      <dgm:prSet presAssocID="{A69D7581-CA3E-4397-8547-E8F05BAACE9D}" presName="descendantArrow" presStyleCnt="0"/>
      <dgm:spPr/>
    </dgm:pt>
    <dgm:pt modelId="{8B1CD7D7-19F7-42AC-B236-77005FD8A481}" type="pres">
      <dgm:prSet presAssocID="{DEDF5EC9-2441-4385-B0E2-BEE51FA4B98C}" presName="childTextArrow" presStyleLbl="fgAccFollowNode1" presStyleIdx="2" presStyleCnt="4">
        <dgm:presLayoutVars>
          <dgm:bulletEnabled val="1"/>
        </dgm:presLayoutVars>
      </dgm:prSet>
      <dgm:spPr/>
    </dgm:pt>
    <dgm:pt modelId="{F6F87D15-3618-4203-AC4C-ADDF664AC206}" type="pres">
      <dgm:prSet presAssocID="{5650E0C9-A395-4EC3-893C-45F98BAC1590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FCA70B0D-CBE9-4135-BF17-0CA9ED270988}" type="presOf" srcId="{DC39CC5E-8E5A-401B-B309-3A0DCD216701}" destId="{27C41940-1084-442A-AE41-BE781BBB0219}" srcOrd="1" destOrd="0" presId="urn:microsoft.com/office/officeart/2005/8/layout/process4"/>
    <dgm:cxn modelId="{1CDAE015-E15C-4D0E-BE2C-1E6788D80B70}" type="presOf" srcId="{6B175663-1183-4C21-9FAB-6C3804EDBB1E}" destId="{70467256-2CD7-447A-86E9-29109DDE8995}" srcOrd="1" destOrd="0" presId="urn:microsoft.com/office/officeart/2005/8/layout/process4"/>
    <dgm:cxn modelId="{7A0F711C-D7AB-40D4-938B-46F7F82B10A4}" srcId="{A69D7581-CA3E-4397-8547-E8F05BAACE9D}" destId="{5650E0C9-A395-4EC3-893C-45F98BAC1590}" srcOrd="1" destOrd="0" parTransId="{AFE99D89-7660-4912-8A15-13E9511A94FF}" sibTransId="{6DD7F5B9-5E02-4232-AD3D-DA400342F241}"/>
    <dgm:cxn modelId="{46C7F22D-85DE-4B78-B40C-310775A9EEAA}" type="presOf" srcId="{DEDF5EC9-2441-4385-B0E2-BEE51FA4B98C}" destId="{8B1CD7D7-19F7-42AC-B236-77005FD8A481}" srcOrd="0" destOrd="0" presId="urn:microsoft.com/office/officeart/2005/8/layout/process4"/>
    <dgm:cxn modelId="{1AE73D36-81CF-438C-B75C-722F8B60D4D7}" type="presOf" srcId="{5B244947-101E-4A0D-B3A2-A6BBBDC96B7E}" destId="{360E0688-BE29-4B64-AFC2-A27F160C169A}" srcOrd="0" destOrd="0" presId="urn:microsoft.com/office/officeart/2005/8/layout/process4"/>
    <dgm:cxn modelId="{EEB4156B-5408-4ED6-B20D-1A55E1954B46}" type="presOf" srcId="{AEE46356-E210-4CEA-86EC-89DB791F5C06}" destId="{98AA4845-2C3B-47BA-8A78-03D7FBD6C3B1}" srcOrd="0" destOrd="0" presId="urn:microsoft.com/office/officeart/2005/8/layout/process4"/>
    <dgm:cxn modelId="{7D326B7B-CABF-461D-AB9C-437144958C87}" type="presOf" srcId="{6B175663-1183-4C21-9FAB-6C3804EDBB1E}" destId="{332203D0-6E8A-41F8-AECC-1DAB6263BEB6}" srcOrd="0" destOrd="0" presId="urn:microsoft.com/office/officeart/2005/8/layout/process4"/>
    <dgm:cxn modelId="{D4AA8D7D-600F-46F7-89C8-AE283B9B6F7A}" type="presOf" srcId="{A69D7581-CA3E-4397-8547-E8F05BAACE9D}" destId="{F87AA97F-C1B5-40C0-87A8-584DA0F7D52A}" srcOrd="0" destOrd="0" presId="urn:microsoft.com/office/officeart/2005/8/layout/process4"/>
    <dgm:cxn modelId="{ABFE1786-F90C-4103-A182-C41DF320537D}" type="presOf" srcId="{1671418A-1389-49BF-83B6-0A55F26365D8}" destId="{82FCFCB1-42B8-41C1-BE1C-0DD6EF7A0A62}" srcOrd="0" destOrd="0" presId="urn:microsoft.com/office/officeart/2005/8/layout/process4"/>
    <dgm:cxn modelId="{B48F6DA1-13C2-425E-B162-A70B2A9E2CAE}" srcId="{DC39CC5E-8E5A-401B-B309-3A0DCD216701}" destId="{5B244947-101E-4A0D-B3A2-A6BBBDC96B7E}" srcOrd="0" destOrd="0" parTransId="{204AEB81-B34F-42FF-93BA-817DCBE13751}" sibTransId="{3704B6A6-7424-470F-81ED-AA7E3DDC3EAB}"/>
    <dgm:cxn modelId="{3E1597AC-0623-4590-BC9D-A8253DE814C3}" srcId="{A69D7581-CA3E-4397-8547-E8F05BAACE9D}" destId="{DEDF5EC9-2441-4385-B0E2-BEE51FA4B98C}" srcOrd="0" destOrd="0" parTransId="{2D395C63-2A7C-44EB-8128-396D45A9D936}" sibTransId="{ED8D8BDD-EE36-4A48-ABF8-E74E0A9458C6}"/>
    <dgm:cxn modelId="{6B80BEAF-49EA-4B73-AD70-A89CEA7D8557}" type="presOf" srcId="{A69D7581-CA3E-4397-8547-E8F05BAACE9D}" destId="{5E99F5A8-10BF-4830-A3E8-224B6D1D6F42}" srcOrd="1" destOrd="0" presId="urn:microsoft.com/office/officeart/2005/8/layout/process4"/>
    <dgm:cxn modelId="{983463B9-D396-4EFC-BBC4-74D1C37EF54A}" srcId="{6B175663-1183-4C21-9FAB-6C3804EDBB1E}" destId="{AEE46356-E210-4CEA-86EC-89DB791F5C06}" srcOrd="0" destOrd="0" parTransId="{6CAF0F75-B3D7-4451-B2C5-2CF79B16A4CD}" sibTransId="{48C96BA2-D0B7-4788-9A26-5C04D6609CF9}"/>
    <dgm:cxn modelId="{98284BC0-3D07-4E23-8F6E-4C286E19A6D8}" srcId="{1671418A-1389-49BF-83B6-0A55F26365D8}" destId="{A69D7581-CA3E-4397-8547-E8F05BAACE9D}" srcOrd="0" destOrd="0" parTransId="{011E97F5-2540-494A-BDF5-A20F51A2950C}" sibTransId="{F75859DC-67FD-45B4-81FA-C487F2950B24}"/>
    <dgm:cxn modelId="{8BD7FEC5-0CD2-4A96-A8A0-6EA4858B9009}" srcId="{1671418A-1389-49BF-83B6-0A55F26365D8}" destId="{6B175663-1183-4C21-9FAB-6C3804EDBB1E}" srcOrd="2" destOrd="0" parTransId="{3EC31B26-0624-417D-AC0D-6DBDAEA99262}" sibTransId="{3F7E353A-B6D5-47E5-9C11-9BDE7913BB25}"/>
    <dgm:cxn modelId="{2C94D3CB-2193-40A1-B545-BDC6F4FB561A}" type="presOf" srcId="{DC39CC5E-8E5A-401B-B309-3A0DCD216701}" destId="{9DFF1E04-9A02-4BFA-A777-619BB0186B84}" srcOrd="0" destOrd="0" presId="urn:microsoft.com/office/officeart/2005/8/layout/process4"/>
    <dgm:cxn modelId="{681D80E6-5BAB-4936-A780-88EBD63AF724}" srcId="{1671418A-1389-49BF-83B6-0A55F26365D8}" destId="{DC39CC5E-8E5A-401B-B309-3A0DCD216701}" srcOrd="1" destOrd="0" parTransId="{35E1DEF1-BAA1-435A-9AB8-B8570F6F88B0}" sibTransId="{138CC668-0D97-4CC1-B795-AA04E4F28D71}"/>
    <dgm:cxn modelId="{44B8C9E8-A9C4-4706-BAA9-3C0509DDEF8D}" type="presOf" srcId="{5650E0C9-A395-4EC3-893C-45F98BAC1590}" destId="{F6F87D15-3618-4203-AC4C-ADDF664AC206}" srcOrd="0" destOrd="0" presId="urn:microsoft.com/office/officeart/2005/8/layout/process4"/>
    <dgm:cxn modelId="{C7F6F387-B2F5-4D96-8616-D7EBE4F240E1}" type="presParOf" srcId="{82FCFCB1-42B8-41C1-BE1C-0DD6EF7A0A62}" destId="{FED5EB49-37F8-46E6-872F-D0305A16F441}" srcOrd="0" destOrd="0" presId="urn:microsoft.com/office/officeart/2005/8/layout/process4"/>
    <dgm:cxn modelId="{E9B304DF-DEDB-4C80-B7C2-9D3F0A127888}" type="presParOf" srcId="{FED5EB49-37F8-46E6-872F-D0305A16F441}" destId="{332203D0-6E8A-41F8-AECC-1DAB6263BEB6}" srcOrd="0" destOrd="0" presId="urn:microsoft.com/office/officeart/2005/8/layout/process4"/>
    <dgm:cxn modelId="{1A02C450-7DB0-4E6C-9E52-13F29A011F38}" type="presParOf" srcId="{FED5EB49-37F8-46E6-872F-D0305A16F441}" destId="{70467256-2CD7-447A-86E9-29109DDE8995}" srcOrd="1" destOrd="0" presId="urn:microsoft.com/office/officeart/2005/8/layout/process4"/>
    <dgm:cxn modelId="{FE894D67-2678-4CA7-96DF-4EF28A8660FE}" type="presParOf" srcId="{FED5EB49-37F8-46E6-872F-D0305A16F441}" destId="{3D3A85F0-1723-4129-92D1-5561812B07F4}" srcOrd="2" destOrd="0" presId="urn:microsoft.com/office/officeart/2005/8/layout/process4"/>
    <dgm:cxn modelId="{A2FF3031-2B19-4FDE-BEE7-A9FD30D20E4A}" type="presParOf" srcId="{3D3A85F0-1723-4129-92D1-5561812B07F4}" destId="{98AA4845-2C3B-47BA-8A78-03D7FBD6C3B1}" srcOrd="0" destOrd="0" presId="urn:microsoft.com/office/officeart/2005/8/layout/process4"/>
    <dgm:cxn modelId="{63F7C366-0048-4C3F-8FEA-0E539D7E38EE}" type="presParOf" srcId="{82FCFCB1-42B8-41C1-BE1C-0DD6EF7A0A62}" destId="{BE35FB4A-38CE-423C-98DD-240C29C8409B}" srcOrd="1" destOrd="0" presId="urn:microsoft.com/office/officeart/2005/8/layout/process4"/>
    <dgm:cxn modelId="{69BDAC88-44AA-451C-A0A5-B464749DBC03}" type="presParOf" srcId="{82FCFCB1-42B8-41C1-BE1C-0DD6EF7A0A62}" destId="{01166E36-8DF8-49D3-9CFC-70D25C74D3F3}" srcOrd="2" destOrd="0" presId="urn:microsoft.com/office/officeart/2005/8/layout/process4"/>
    <dgm:cxn modelId="{05E16082-A3A1-42C4-AFEB-71A24E66B0C2}" type="presParOf" srcId="{01166E36-8DF8-49D3-9CFC-70D25C74D3F3}" destId="{9DFF1E04-9A02-4BFA-A777-619BB0186B84}" srcOrd="0" destOrd="0" presId="urn:microsoft.com/office/officeart/2005/8/layout/process4"/>
    <dgm:cxn modelId="{18630F90-924D-421E-9D19-B82A84EDB570}" type="presParOf" srcId="{01166E36-8DF8-49D3-9CFC-70D25C74D3F3}" destId="{27C41940-1084-442A-AE41-BE781BBB0219}" srcOrd="1" destOrd="0" presId="urn:microsoft.com/office/officeart/2005/8/layout/process4"/>
    <dgm:cxn modelId="{116E024F-3613-400E-9827-93D3C70EB8E7}" type="presParOf" srcId="{01166E36-8DF8-49D3-9CFC-70D25C74D3F3}" destId="{572778C5-86FE-4157-B130-93BC81F3214D}" srcOrd="2" destOrd="0" presId="urn:microsoft.com/office/officeart/2005/8/layout/process4"/>
    <dgm:cxn modelId="{13B54C12-61A5-4D26-A478-61B381230391}" type="presParOf" srcId="{572778C5-86FE-4157-B130-93BC81F3214D}" destId="{360E0688-BE29-4B64-AFC2-A27F160C169A}" srcOrd="0" destOrd="0" presId="urn:microsoft.com/office/officeart/2005/8/layout/process4"/>
    <dgm:cxn modelId="{C548487A-2090-4600-9C54-B7BC16F185FF}" type="presParOf" srcId="{82FCFCB1-42B8-41C1-BE1C-0DD6EF7A0A62}" destId="{4783DBB6-6C62-4126-BCDA-5BB8352A29FE}" srcOrd="3" destOrd="0" presId="urn:microsoft.com/office/officeart/2005/8/layout/process4"/>
    <dgm:cxn modelId="{0B8F8B5F-6D6F-4E42-ADA0-AC0E90CFD0FF}" type="presParOf" srcId="{82FCFCB1-42B8-41C1-BE1C-0DD6EF7A0A62}" destId="{F82EDCC7-8853-46E1-BB6C-D12AF5F59E1D}" srcOrd="4" destOrd="0" presId="urn:microsoft.com/office/officeart/2005/8/layout/process4"/>
    <dgm:cxn modelId="{15CC28DF-317F-4C38-872D-C70E410BCF62}" type="presParOf" srcId="{F82EDCC7-8853-46E1-BB6C-D12AF5F59E1D}" destId="{F87AA97F-C1B5-40C0-87A8-584DA0F7D52A}" srcOrd="0" destOrd="0" presId="urn:microsoft.com/office/officeart/2005/8/layout/process4"/>
    <dgm:cxn modelId="{F80C16F5-C55D-4435-9676-525A17BB20C6}" type="presParOf" srcId="{F82EDCC7-8853-46E1-BB6C-D12AF5F59E1D}" destId="{5E99F5A8-10BF-4830-A3E8-224B6D1D6F42}" srcOrd="1" destOrd="0" presId="urn:microsoft.com/office/officeart/2005/8/layout/process4"/>
    <dgm:cxn modelId="{DD1F7693-CA27-455E-8ACD-D4D9FDDA2B3E}" type="presParOf" srcId="{F82EDCC7-8853-46E1-BB6C-D12AF5F59E1D}" destId="{BC8A6028-29CF-4259-9E69-F6BDD2716257}" srcOrd="2" destOrd="0" presId="urn:microsoft.com/office/officeart/2005/8/layout/process4"/>
    <dgm:cxn modelId="{5CEA6736-C1A3-48B5-8341-55CD9EB3D977}" type="presParOf" srcId="{BC8A6028-29CF-4259-9E69-F6BDD2716257}" destId="{8B1CD7D7-19F7-42AC-B236-77005FD8A481}" srcOrd="0" destOrd="0" presId="urn:microsoft.com/office/officeart/2005/8/layout/process4"/>
    <dgm:cxn modelId="{496626FF-5B2C-4726-9DF3-EADE96ECAB9C}" type="presParOf" srcId="{BC8A6028-29CF-4259-9E69-F6BDD2716257}" destId="{F6F87D15-3618-4203-AC4C-ADDF664AC20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1A53D-5716-4257-B31F-7D3EF06E0B4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8A4B6184-8D38-403F-99DC-8609EC3F09DC}">
      <dgm:prSet phldrT="[Текст]" custT="1"/>
      <dgm:spPr>
        <a:solidFill>
          <a:schemeClr val="bg1"/>
        </a:solidFill>
      </dgm:spPr>
      <dgm:t>
        <a:bodyPr/>
        <a:lstStyle/>
        <a:p>
          <a:pPr algn="l"/>
          <a:endParaRPr lang="ru-RU" sz="2000" dirty="0">
            <a:solidFill>
              <a:schemeClr val="tx1"/>
            </a:solidFill>
          </a:endParaRPr>
        </a:p>
        <a:p>
          <a:pPr algn="l"/>
          <a:r>
            <a:rPr lang="ru-RU" sz="2000" dirty="0">
              <a:solidFill>
                <a:schemeClr val="tx1"/>
              </a:solidFill>
            </a:rPr>
            <a:t>- Расширились</a:t>
          </a:r>
        </a:p>
        <a:p>
          <a:pPr algn="l"/>
          <a:endParaRPr lang="ru-RU" sz="2000" dirty="0">
            <a:solidFill>
              <a:schemeClr val="tx1"/>
            </a:solidFill>
          </a:endParaRPr>
        </a:p>
        <a:p>
          <a:pPr algn="l"/>
          <a:r>
            <a:rPr lang="ru-RU" sz="2000" dirty="0">
              <a:solidFill>
                <a:schemeClr val="tx1"/>
              </a:solidFill>
            </a:rPr>
            <a:t>- Начали поиск инвесторов</a:t>
          </a:r>
        </a:p>
      </dgm:t>
    </dgm:pt>
    <dgm:pt modelId="{341C6A6F-869F-434E-B7EE-83537257B76B}" type="parTrans" cxnId="{354BC7BE-D319-4E83-AD97-91CAC7DAC87F}">
      <dgm:prSet/>
      <dgm:spPr/>
      <dgm:t>
        <a:bodyPr/>
        <a:lstStyle/>
        <a:p>
          <a:endParaRPr lang="ru-RU"/>
        </a:p>
      </dgm:t>
    </dgm:pt>
    <dgm:pt modelId="{476C186D-9B12-4B61-8E91-5FB022FA37EF}" type="sibTrans" cxnId="{354BC7BE-D319-4E83-AD97-91CAC7DAC87F}">
      <dgm:prSet/>
      <dgm:spPr/>
      <dgm:t>
        <a:bodyPr/>
        <a:lstStyle/>
        <a:p>
          <a:endParaRPr lang="ru-RU"/>
        </a:p>
      </dgm:t>
    </dgm:pt>
    <dgm:pt modelId="{9EEFF6D5-B153-4A0F-A555-DC9A9BF62985}">
      <dgm:prSet phldrT="[Текст]" custT="1"/>
      <dgm:spPr>
        <a:solidFill>
          <a:schemeClr val="bg1"/>
        </a:solidFill>
      </dgm:spPr>
      <dgm:t>
        <a:bodyPr/>
        <a:lstStyle/>
        <a:p>
          <a:pPr algn="l"/>
          <a:endParaRPr lang="ru-RU" sz="2000" dirty="0">
            <a:solidFill>
              <a:schemeClr val="tx1"/>
            </a:solidFill>
          </a:endParaRPr>
        </a:p>
        <a:p>
          <a:pPr algn="l"/>
          <a:endParaRPr lang="ru-RU" sz="2000" dirty="0">
            <a:solidFill>
              <a:schemeClr val="tx1"/>
            </a:solidFill>
          </a:endParaRPr>
        </a:p>
        <a:p>
          <a:pPr algn="l"/>
          <a:r>
            <a:rPr lang="ru-RU" sz="2000" dirty="0">
              <a:solidFill>
                <a:schemeClr val="tx1"/>
              </a:solidFill>
            </a:rPr>
            <a:t>- Получили лояльного клиента и потенциальные рекомендации</a:t>
          </a:r>
        </a:p>
        <a:p>
          <a:pPr algn="l"/>
          <a:endParaRPr lang="ru-RU" sz="2000" dirty="0">
            <a:solidFill>
              <a:schemeClr val="tx1"/>
            </a:solidFill>
          </a:endParaRPr>
        </a:p>
        <a:p>
          <a:pPr algn="l"/>
          <a:r>
            <a:rPr lang="ru-RU" sz="2000" dirty="0">
              <a:solidFill>
                <a:schemeClr val="tx1"/>
              </a:solidFill>
            </a:rPr>
            <a:t>- Выполнили финансово прибыльный проект</a:t>
          </a:r>
        </a:p>
      </dgm:t>
    </dgm:pt>
    <dgm:pt modelId="{BA64B494-6B7B-44E8-A271-1881B05EB3D0}" type="sibTrans" cxnId="{2C53834D-4E9A-46FA-8857-6A641A951347}">
      <dgm:prSet/>
      <dgm:spPr/>
      <dgm:t>
        <a:bodyPr/>
        <a:lstStyle/>
        <a:p>
          <a:endParaRPr lang="ru-RU"/>
        </a:p>
      </dgm:t>
    </dgm:pt>
    <dgm:pt modelId="{AB6706A1-00E5-4846-BD2C-C6A61BC12516}" type="parTrans" cxnId="{2C53834D-4E9A-46FA-8857-6A641A951347}">
      <dgm:prSet/>
      <dgm:spPr/>
      <dgm:t>
        <a:bodyPr/>
        <a:lstStyle/>
        <a:p>
          <a:endParaRPr lang="ru-RU"/>
        </a:p>
      </dgm:t>
    </dgm:pt>
    <dgm:pt modelId="{2D8F9A52-5884-4314-A907-02331CE1F28B}">
      <dgm:prSet phldrT="[Текст]" custT="1"/>
      <dgm:spPr>
        <a:solidFill>
          <a:schemeClr val="bg1"/>
        </a:solidFill>
      </dgm:spPr>
      <dgm:t>
        <a:bodyPr/>
        <a:lstStyle/>
        <a:p>
          <a:pPr algn="l"/>
          <a:endParaRPr lang="ru-RU" sz="1600" dirty="0">
            <a:solidFill>
              <a:schemeClr val="tx1"/>
            </a:solidFill>
          </a:endParaRPr>
        </a:p>
      </dgm:t>
    </dgm:pt>
    <dgm:pt modelId="{1531C6DF-A1A3-439B-A832-C50267675356}" type="parTrans" cxnId="{8E6F9C59-C4A1-45EB-8C48-16F8EABAF4BB}">
      <dgm:prSet/>
      <dgm:spPr/>
      <dgm:t>
        <a:bodyPr/>
        <a:lstStyle/>
        <a:p>
          <a:endParaRPr lang="ru-RU"/>
        </a:p>
      </dgm:t>
    </dgm:pt>
    <dgm:pt modelId="{001D5833-68F1-4A4D-8DA7-1847291ADA66}" type="sibTrans" cxnId="{8E6F9C59-C4A1-45EB-8C48-16F8EABAF4BB}">
      <dgm:prSet/>
      <dgm:spPr/>
      <dgm:t>
        <a:bodyPr/>
        <a:lstStyle/>
        <a:p>
          <a:endParaRPr lang="ru-RU"/>
        </a:p>
      </dgm:t>
    </dgm:pt>
    <dgm:pt modelId="{DED3AF19-3330-40F9-B500-230FB9508F4E}" type="pres">
      <dgm:prSet presAssocID="{FF71A53D-5716-4257-B31F-7D3EF06E0B43}" presName="diagram" presStyleCnt="0">
        <dgm:presLayoutVars>
          <dgm:dir/>
        </dgm:presLayoutVars>
      </dgm:prSet>
      <dgm:spPr/>
    </dgm:pt>
    <dgm:pt modelId="{51809B74-669C-4683-B377-65CB10B76D8D}" type="pres">
      <dgm:prSet presAssocID="{8A4B6184-8D38-403F-99DC-8609EC3F09DC}" presName="composite" presStyleCnt="0"/>
      <dgm:spPr/>
    </dgm:pt>
    <dgm:pt modelId="{78CB87DD-67BD-4219-B13D-5A1171BD970B}" type="pres">
      <dgm:prSet presAssocID="{8A4B6184-8D38-403F-99DC-8609EC3F09DC}" presName="Image" presStyleLbl="bgShp" presStyleIdx="0" presStyleCnt="2" custLinFactNeighborX="3322" custLinFactNeighborY="-33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4C605BC-4879-4BB7-BAA7-446D555A0A48}" type="pres">
      <dgm:prSet presAssocID="{8A4B6184-8D38-403F-99DC-8609EC3F09DC}" presName="Parent" presStyleLbl="node0" presStyleIdx="0" presStyleCnt="2" custScaleX="110750" custScaleY="213267" custLinFactNeighborX="-9093" custLinFactNeighborY="-8323">
        <dgm:presLayoutVars>
          <dgm:bulletEnabled val="1"/>
        </dgm:presLayoutVars>
      </dgm:prSet>
      <dgm:spPr/>
    </dgm:pt>
    <dgm:pt modelId="{C1EC4069-0439-4163-822B-80CEBA23AAE1}" type="pres">
      <dgm:prSet presAssocID="{476C186D-9B12-4B61-8E91-5FB022FA37EF}" presName="sibTrans" presStyleCnt="0"/>
      <dgm:spPr/>
    </dgm:pt>
    <dgm:pt modelId="{252D6086-2EA6-4076-9B2B-F3C5B2BE2ED8}" type="pres">
      <dgm:prSet presAssocID="{9EEFF6D5-B153-4A0F-A555-DC9A9BF62985}" presName="composite" presStyleCnt="0"/>
      <dgm:spPr/>
    </dgm:pt>
    <dgm:pt modelId="{45505D21-86D4-4FA8-A85F-BFD27022E1C3}" type="pres">
      <dgm:prSet presAssocID="{9EEFF6D5-B153-4A0F-A555-DC9A9BF62985}" presName="Image" presStyleLbl="bgShp" presStyleIdx="1" presStyleCnt="2" custLinFactNeighborX="3322" custLinFactNeighborY="-33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E850D43-A2BC-4050-AC56-1839EF66FCE2}" type="pres">
      <dgm:prSet presAssocID="{9EEFF6D5-B153-4A0F-A555-DC9A9BF62985}" presName="Parent" presStyleLbl="node0" presStyleIdx="1" presStyleCnt="2" custScaleX="137483" custScaleY="213267" custLinFactNeighborX="-2031" custLinFactNeighborY="-18782">
        <dgm:presLayoutVars>
          <dgm:bulletEnabled val="1"/>
        </dgm:presLayoutVars>
      </dgm:prSet>
      <dgm:spPr/>
    </dgm:pt>
  </dgm:ptLst>
  <dgm:cxnLst>
    <dgm:cxn modelId="{2C53834D-4E9A-46FA-8857-6A641A951347}" srcId="{FF71A53D-5716-4257-B31F-7D3EF06E0B43}" destId="{9EEFF6D5-B153-4A0F-A555-DC9A9BF62985}" srcOrd="1" destOrd="0" parTransId="{AB6706A1-00E5-4846-BD2C-C6A61BC12516}" sibTransId="{BA64B494-6B7B-44E8-A271-1881B05EB3D0}"/>
    <dgm:cxn modelId="{8E6F9C59-C4A1-45EB-8C48-16F8EABAF4BB}" srcId="{8A4B6184-8D38-403F-99DC-8609EC3F09DC}" destId="{2D8F9A52-5884-4314-A907-02331CE1F28B}" srcOrd="0" destOrd="0" parTransId="{1531C6DF-A1A3-439B-A832-C50267675356}" sibTransId="{001D5833-68F1-4A4D-8DA7-1847291ADA66}"/>
    <dgm:cxn modelId="{354BC7BE-D319-4E83-AD97-91CAC7DAC87F}" srcId="{FF71A53D-5716-4257-B31F-7D3EF06E0B43}" destId="{8A4B6184-8D38-403F-99DC-8609EC3F09DC}" srcOrd="0" destOrd="0" parTransId="{341C6A6F-869F-434E-B7EE-83537257B76B}" sibTransId="{476C186D-9B12-4B61-8E91-5FB022FA37EF}"/>
    <dgm:cxn modelId="{1EFCA0D0-8436-4570-B888-235DAD7924BB}" type="presOf" srcId="{2D8F9A52-5884-4314-A907-02331CE1F28B}" destId="{64C605BC-4879-4BB7-BAA7-446D555A0A48}" srcOrd="0" destOrd="1" presId="urn:microsoft.com/office/officeart/2008/layout/BendingPictureCaption"/>
    <dgm:cxn modelId="{783261EB-EF03-4C79-A5B7-EADA13FC1938}" type="presOf" srcId="{9EEFF6D5-B153-4A0F-A555-DC9A9BF62985}" destId="{4E850D43-A2BC-4050-AC56-1839EF66FCE2}" srcOrd="0" destOrd="0" presId="urn:microsoft.com/office/officeart/2008/layout/BendingPictureCaption"/>
    <dgm:cxn modelId="{82C13EFA-8FDD-444C-96E5-95B38563A047}" type="presOf" srcId="{8A4B6184-8D38-403F-99DC-8609EC3F09DC}" destId="{64C605BC-4879-4BB7-BAA7-446D555A0A48}" srcOrd="0" destOrd="0" presId="urn:microsoft.com/office/officeart/2008/layout/BendingPictureCaption"/>
    <dgm:cxn modelId="{757FEEFD-7F0D-4914-AAA4-88B066246E90}" type="presOf" srcId="{FF71A53D-5716-4257-B31F-7D3EF06E0B43}" destId="{DED3AF19-3330-40F9-B500-230FB9508F4E}" srcOrd="0" destOrd="0" presId="urn:microsoft.com/office/officeart/2008/layout/BendingPictureCaption"/>
    <dgm:cxn modelId="{5CB45A55-EF09-4E8A-92C5-326E44B396B2}" type="presParOf" srcId="{DED3AF19-3330-40F9-B500-230FB9508F4E}" destId="{51809B74-669C-4683-B377-65CB10B76D8D}" srcOrd="0" destOrd="0" presId="urn:microsoft.com/office/officeart/2008/layout/BendingPictureCaption"/>
    <dgm:cxn modelId="{29B09CDB-DD14-4669-A8B4-C5A17C1EFC28}" type="presParOf" srcId="{51809B74-669C-4683-B377-65CB10B76D8D}" destId="{78CB87DD-67BD-4219-B13D-5A1171BD970B}" srcOrd="0" destOrd="0" presId="urn:microsoft.com/office/officeart/2008/layout/BendingPictureCaption"/>
    <dgm:cxn modelId="{E20EE6EF-9797-46E8-B602-D37FF086C027}" type="presParOf" srcId="{51809B74-669C-4683-B377-65CB10B76D8D}" destId="{64C605BC-4879-4BB7-BAA7-446D555A0A48}" srcOrd="1" destOrd="0" presId="urn:microsoft.com/office/officeart/2008/layout/BendingPictureCaption"/>
    <dgm:cxn modelId="{E3679BEF-E7C5-4C20-ABEA-B9CC1BBAD9A9}" type="presParOf" srcId="{DED3AF19-3330-40F9-B500-230FB9508F4E}" destId="{C1EC4069-0439-4163-822B-80CEBA23AAE1}" srcOrd="1" destOrd="0" presId="urn:microsoft.com/office/officeart/2008/layout/BendingPictureCaption"/>
    <dgm:cxn modelId="{A275D82A-CB2A-4DA3-84A6-81B6C2F1EC7F}" type="presParOf" srcId="{DED3AF19-3330-40F9-B500-230FB9508F4E}" destId="{252D6086-2EA6-4076-9B2B-F3C5B2BE2ED8}" srcOrd="2" destOrd="0" presId="urn:microsoft.com/office/officeart/2008/layout/BendingPictureCaption"/>
    <dgm:cxn modelId="{1B9BC620-2904-40DE-8E36-81165F1FF827}" type="presParOf" srcId="{252D6086-2EA6-4076-9B2B-F3C5B2BE2ED8}" destId="{45505D21-86D4-4FA8-A85F-BFD27022E1C3}" srcOrd="0" destOrd="0" presId="urn:microsoft.com/office/officeart/2008/layout/BendingPictureCaption"/>
    <dgm:cxn modelId="{B2401523-C9C4-4FD5-B15F-05AE38702E55}" type="presParOf" srcId="{252D6086-2EA6-4076-9B2B-F3C5B2BE2ED8}" destId="{4E850D43-A2BC-4050-AC56-1839EF66FCE2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67256-2CD7-447A-86E9-29109DDE8995}">
      <dsp:nvSpPr>
        <dsp:cNvPr id="0" name=""/>
        <dsp:cNvSpPr/>
      </dsp:nvSpPr>
      <dsp:spPr>
        <a:xfrm>
          <a:off x="0" y="3716435"/>
          <a:ext cx="8229600" cy="1219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Средства разработки</a:t>
          </a:r>
        </a:p>
      </dsp:txBody>
      <dsp:txXfrm>
        <a:off x="0" y="3716435"/>
        <a:ext cx="8229600" cy="658701"/>
      </dsp:txXfrm>
    </dsp:sp>
    <dsp:sp modelId="{98AA4845-2C3B-47BA-8A78-03D7FBD6C3B1}">
      <dsp:nvSpPr>
        <dsp:cNvPr id="0" name=""/>
        <dsp:cNvSpPr/>
      </dsp:nvSpPr>
      <dsp:spPr>
        <a:xfrm>
          <a:off x="0" y="4350740"/>
          <a:ext cx="8229600" cy="561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Netbeans</a:t>
          </a:r>
          <a:endParaRPr lang="ru-RU" sz="3400" kern="1200" dirty="0"/>
        </a:p>
      </dsp:txBody>
      <dsp:txXfrm>
        <a:off x="0" y="4350740"/>
        <a:ext cx="8229600" cy="561115"/>
      </dsp:txXfrm>
    </dsp:sp>
    <dsp:sp modelId="{27C41940-1084-442A-AE41-BE781BBB0219}">
      <dsp:nvSpPr>
        <dsp:cNvPr id="0" name=""/>
        <dsp:cNvSpPr/>
      </dsp:nvSpPr>
      <dsp:spPr>
        <a:xfrm rot="10800000">
          <a:off x="0" y="1858653"/>
          <a:ext cx="8229600" cy="1876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БД</a:t>
          </a:r>
        </a:p>
      </dsp:txBody>
      <dsp:txXfrm rot="-10800000">
        <a:off x="0" y="1858653"/>
        <a:ext cx="8229600" cy="658503"/>
      </dsp:txXfrm>
    </dsp:sp>
    <dsp:sp modelId="{360E0688-BE29-4B64-AFC2-A27F160C169A}">
      <dsp:nvSpPr>
        <dsp:cNvPr id="0" name=""/>
        <dsp:cNvSpPr/>
      </dsp:nvSpPr>
      <dsp:spPr>
        <a:xfrm>
          <a:off x="0" y="2517157"/>
          <a:ext cx="8229600" cy="5609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MySQL</a:t>
          </a:r>
          <a:endParaRPr lang="ru-RU" sz="3400" kern="1200" dirty="0"/>
        </a:p>
      </dsp:txBody>
      <dsp:txXfrm>
        <a:off x="0" y="2517157"/>
        <a:ext cx="8229600" cy="560947"/>
      </dsp:txXfrm>
    </dsp:sp>
    <dsp:sp modelId="{5E99F5A8-10BF-4830-A3E8-224B6D1D6F42}">
      <dsp:nvSpPr>
        <dsp:cNvPr id="0" name=""/>
        <dsp:cNvSpPr/>
      </dsp:nvSpPr>
      <dsp:spPr>
        <a:xfrm rot="10800000">
          <a:off x="0" y="872"/>
          <a:ext cx="8229600" cy="1876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Языки и библиотеки</a:t>
          </a:r>
        </a:p>
      </dsp:txBody>
      <dsp:txXfrm rot="-10800000">
        <a:off x="0" y="872"/>
        <a:ext cx="8229600" cy="658503"/>
      </dsp:txXfrm>
    </dsp:sp>
    <dsp:sp modelId="{8B1CD7D7-19F7-42AC-B236-77005FD8A481}">
      <dsp:nvSpPr>
        <dsp:cNvPr id="0" name=""/>
        <dsp:cNvSpPr/>
      </dsp:nvSpPr>
      <dsp:spPr>
        <a:xfrm>
          <a:off x="0" y="659376"/>
          <a:ext cx="4114799" cy="5609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Java</a:t>
          </a:r>
          <a:endParaRPr lang="ru-RU" sz="3400" kern="1200" dirty="0"/>
        </a:p>
      </dsp:txBody>
      <dsp:txXfrm>
        <a:off x="0" y="659376"/>
        <a:ext cx="4114799" cy="560947"/>
      </dsp:txXfrm>
    </dsp:sp>
    <dsp:sp modelId="{F6F87D15-3618-4203-AC4C-ADDF664AC206}">
      <dsp:nvSpPr>
        <dsp:cNvPr id="0" name=""/>
        <dsp:cNvSpPr/>
      </dsp:nvSpPr>
      <dsp:spPr>
        <a:xfrm>
          <a:off x="4114800" y="659376"/>
          <a:ext cx="4114799" cy="5609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Apache POI</a:t>
          </a:r>
          <a:endParaRPr lang="ru-RU" sz="3400" kern="1200" dirty="0"/>
        </a:p>
      </dsp:txBody>
      <dsp:txXfrm>
        <a:off x="4114800" y="659376"/>
        <a:ext cx="4114799" cy="560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B87DD-67BD-4219-B13D-5A1171BD970B}">
      <dsp:nvSpPr>
        <dsp:cNvPr id="0" name=""/>
        <dsp:cNvSpPr/>
      </dsp:nvSpPr>
      <dsp:spPr>
        <a:xfrm>
          <a:off x="117769" y="841642"/>
          <a:ext cx="3324767" cy="2456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605BC-4879-4BB7-BAA7-446D555A0A48}">
      <dsp:nvSpPr>
        <dsp:cNvPr id="0" name=""/>
        <dsp:cNvSpPr/>
      </dsp:nvSpPr>
      <dsp:spPr>
        <a:xfrm>
          <a:off x="264845" y="2487876"/>
          <a:ext cx="3172942" cy="1468337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endParaRPr lang="ru-RU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Расширились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endParaRPr lang="ru-RU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Начали поиск инвесторов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600" kern="1200" dirty="0">
            <a:solidFill>
              <a:schemeClr val="tx1"/>
            </a:solidFill>
          </a:endParaRPr>
        </a:p>
      </dsp:txBody>
      <dsp:txXfrm>
        <a:off x="264845" y="2487876"/>
        <a:ext cx="3172942" cy="1468337"/>
      </dsp:txXfrm>
    </dsp:sp>
    <dsp:sp modelId="{45505D21-86D4-4FA8-A85F-BFD27022E1C3}">
      <dsp:nvSpPr>
        <dsp:cNvPr id="0" name=""/>
        <dsp:cNvSpPr/>
      </dsp:nvSpPr>
      <dsp:spPr>
        <a:xfrm>
          <a:off x="4258804" y="841642"/>
          <a:ext cx="3324767" cy="24569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50D43-A2BC-4050-AC56-1839EF66FCE2}">
      <dsp:nvSpPr>
        <dsp:cNvPr id="0" name=""/>
        <dsp:cNvSpPr/>
      </dsp:nvSpPr>
      <dsp:spPr>
        <a:xfrm>
          <a:off x="4225259" y="2415866"/>
          <a:ext cx="3938832" cy="1468337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endParaRPr lang="ru-RU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endParaRPr lang="ru-RU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Получили лояльного клиента и потенциальные рекомендации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endParaRPr lang="ru-RU" sz="2000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Выполнили финансово прибыльный проект</a:t>
          </a:r>
        </a:p>
      </dsp:txBody>
      <dsp:txXfrm>
        <a:off x="4225259" y="2415866"/>
        <a:ext cx="3938832" cy="1468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Система нормирования материалов в конструкторской документации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Студент: 		А.В. </a:t>
            </a:r>
            <a:r>
              <a:rPr lang="ru-RU" dirty="0" err="1"/>
              <a:t>Авхимович</a:t>
            </a:r>
            <a:endParaRPr lang="ru-RU" dirty="0"/>
          </a:p>
          <a:p>
            <a:pPr algn="l"/>
            <a:r>
              <a:rPr lang="ru-RU" dirty="0"/>
              <a:t>Руководитель:	А.Н. </a:t>
            </a:r>
            <a:r>
              <a:rPr lang="ru-RU" dirty="0" err="1"/>
              <a:t>Жвакина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Имплементация бизнес-логики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1214" b="2735"/>
          <a:stretch/>
        </p:blipFill>
        <p:spPr>
          <a:xfrm>
            <a:off x="457200" y="1340768"/>
            <a:ext cx="8229600" cy="47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3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Визуальный интерфейс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55612" y="1844824"/>
            <a:ext cx="4040188" cy="685800"/>
          </a:xfrm>
        </p:spPr>
        <p:txBody>
          <a:bodyPr/>
          <a:lstStyle/>
          <a:p>
            <a:r>
              <a:rPr lang="ru-RU" dirty="0"/>
              <a:t>Информация о вечеринках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half" idx="3"/>
          </p:nvPr>
        </p:nvSpPr>
        <p:spPr>
          <a:xfrm>
            <a:off x="4648200" y="1844824"/>
            <a:ext cx="4041775" cy="6858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Форма редактирования события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8918"/>
            <a:ext cx="4038600" cy="3027963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38425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145826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потоков данных системы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9389"/>
            <a:ext cx="8229600" cy="4942144"/>
          </a:xfrm>
        </p:spPr>
      </p:pic>
    </p:spTree>
    <p:extLst>
      <p:ext uri="{BB962C8B-B14F-4D97-AF65-F5344CB8AC3E}">
        <p14:creationId xmlns:p14="http://schemas.microsoft.com/office/powerpoint/2010/main" val="23736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0174694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9672" y="1505025"/>
            <a:ext cx="581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Внедрение прошло успешно</a:t>
            </a:r>
          </a:p>
        </p:txBody>
      </p:sp>
    </p:spTree>
    <p:extLst>
      <p:ext uri="{BB962C8B-B14F-4D97-AF65-F5344CB8AC3E}">
        <p14:creationId xmlns:p14="http://schemas.microsoft.com/office/powerpoint/2010/main" val="30949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нормирования материалов в конструкторской документации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73186"/>
            <a:ext cx="8229600" cy="4829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>
                <a:latin typeface="Cambria" panose="02040503050406030204" pitchFamily="18" charset="0"/>
              </a:rPr>
              <a:t>CRM</a:t>
            </a:r>
            <a:r>
              <a:rPr lang="ru-RU" dirty="0"/>
              <a:t>?</a:t>
            </a:r>
          </a:p>
        </p:txBody>
      </p:sp>
      <p:pic>
        <p:nvPicPr>
          <p:cNvPr id="6" name="Содержимое 5" descr="ffa310f3f9809a58a7ea7880d0e3d93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334852"/>
            <a:ext cx="8300710" cy="475844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структуры программы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7506" y="1219200"/>
            <a:ext cx="7288987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</a:t>
            </a:r>
            <a:r>
              <a:rPr lang="en-US" dirty="0"/>
              <a:t>CRM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41465431"/>
              </p:ext>
            </p:extLst>
          </p:nvPr>
        </p:nvGraphicFramePr>
        <p:xfrm>
          <a:off x="457200" y="1219200"/>
          <a:ext cx="8229600" cy="49428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3078800989"/>
                    </a:ext>
                  </a:extLst>
                </a:gridCol>
                <a:gridCol w="1460748">
                  <a:extLst>
                    <a:ext uri="{9D8B030D-6E8A-4147-A177-3AD203B41FA5}">
                      <a16:colId xmlns:a16="http://schemas.microsoft.com/office/drawing/2014/main" val="609709565"/>
                    </a:ext>
                  </a:extLst>
                </a:gridCol>
                <a:gridCol w="1460748">
                  <a:extLst>
                    <a:ext uri="{9D8B030D-6E8A-4147-A177-3AD203B41FA5}">
                      <a16:colId xmlns:a16="http://schemas.microsoft.com/office/drawing/2014/main" val="374244925"/>
                    </a:ext>
                  </a:extLst>
                </a:gridCol>
                <a:gridCol w="1460748">
                  <a:extLst>
                    <a:ext uri="{9D8B030D-6E8A-4147-A177-3AD203B41FA5}">
                      <a16:colId xmlns:a16="http://schemas.microsoft.com/office/drawing/2014/main" val="3077710914"/>
                    </a:ext>
                  </a:extLst>
                </a:gridCol>
                <a:gridCol w="1460748">
                  <a:extLst>
                    <a:ext uri="{9D8B030D-6E8A-4147-A177-3AD203B41FA5}">
                      <a16:colId xmlns:a16="http://schemas.microsoft.com/office/drawing/2014/main" val="201056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kern="1200" dirty="0"/>
                        <a:t>Характеристика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 err="1"/>
                        <a:t>SugarCRM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 err="1"/>
                        <a:t>vTigerCRM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 err="1"/>
                        <a:t>Dolibarr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 err="1"/>
                        <a:t>CiviCRM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96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Покрытие требуемой функциональности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50%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40%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25%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10%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934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Количество выявляемых ошибок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Малое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Малое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Большое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Большое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67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Техподдержка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Профессио­нальная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Профессио­нальная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Форум разработ­чиков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Сообщество разработчиков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4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Скорость исправления ошибок разработчиками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Высокая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Средняя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Низкая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Низкая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1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Цена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$40/месяц за пользователя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$30/месяц за пользо-вателя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бесплатна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бесплатна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76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Качественный клиентский сервис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Да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Да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Нет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Нет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36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Поддержка мобильных устройств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Полная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Полная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Android да, но есть проблемы с iOS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Недавно появилась, еще плохо отлажена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31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Целевой рынок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CRM для B2B с возможностью перенастройки под B2C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CRM для B2B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ERP система с некоторыми возможностями CRM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CRM для некоммер­ческих организации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23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Удобство использования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Современный интерфейс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Устаревший интерфейс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/>
                        <a:t>Устаревший интерфейс</a:t>
                      </a:r>
                      <a:endParaRPr kumimoji="0" lang="ru-R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/>
                        <a:t>Устаревший интерфейс</a:t>
                      </a:r>
                      <a:endParaRPr kumimoji="0"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66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7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076329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0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"/>
          <a:stretch/>
        </p:blipFill>
        <p:spPr>
          <a:xfrm>
            <a:off x="457200" y="1528888"/>
            <a:ext cx="8229600" cy="4521233"/>
          </a:xfrm>
        </p:spPr>
      </p:pic>
    </p:spTree>
    <p:extLst>
      <p:ext uri="{BB962C8B-B14F-4D97-AF65-F5344CB8AC3E}">
        <p14:creationId xmlns:p14="http://schemas.microsoft.com/office/powerpoint/2010/main" val="95069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219200"/>
            <a:ext cx="7848872" cy="49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2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модуля</a:t>
            </a:r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t="12736"/>
          <a:stretch/>
        </p:blipFill>
        <p:spPr>
          <a:xfrm>
            <a:off x="4572000" y="1220999"/>
            <a:ext cx="3753897" cy="501067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t="12672"/>
          <a:stretch/>
        </p:blipFill>
        <p:spPr>
          <a:xfrm>
            <a:off x="457200" y="1216152"/>
            <a:ext cx="3754760" cy="50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8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1113</TotalTime>
  <Words>199</Words>
  <Application>Microsoft Office PowerPoint</Application>
  <PresentationFormat>Экран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Cambria</vt:lpstr>
      <vt:lpstr>Gill Sans MT</vt:lpstr>
      <vt:lpstr>Wingdings</vt:lpstr>
      <vt:lpstr>Wingdings 3</vt:lpstr>
      <vt:lpstr>Начальная</vt:lpstr>
      <vt:lpstr>Система нормирования материалов в конструкторской документации</vt:lpstr>
      <vt:lpstr>Система нормирования материалов в конструкторской документации</vt:lpstr>
      <vt:lpstr>Что такое CRM?</vt:lpstr>
      <vt:lpstr>Схема структуры программы</vt:lpstr>
      <vt:lpstr>Сравнительный анализ CRM</vt:lpstr>
      <vt:lpstr>Используемые технологии</vt:lpstr>
      <vt:lpstr>Модули</vt:lpstr>
      <vt:lpstr>Схема базы данных</vt:lpstr>
      <vt:lpstr>Создание модуля</vt:lpstr>
      <vt:lpstr>Имплементация бизнес-логики</vt:lpstr>
      <vt:lpstr>Визуальный интерфейс</vt:lpstr>
      <vt:lpstr>Диаграмма потоков данных системы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система для свадебного салона</dc:title>
  <cp:lastModifiedBy>Alexs</cp:lastModifiedBy>
  <cp:revision>13</cp:revision>
  <dcterms:created xsi:type="dcterms:W3CDTF">2018-05-20T17:08:00Z</dcterms:created>
  <dcterms:modified xsi:type="dcterms:W3CDTF">2019-04-30T22:28:37Z</dcterms:modified>
</cp:coreProperties>
</file>