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Презентанция по проекту «Тамагочи»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Разработчик А.М. Марков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Главное меню приложения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7925" y="535305"/>
            <a:ext cx="2215515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Начало игры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323850"/>
            <a:ext cx="2327910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процесса игры и измененния изображения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1090" y="329565"/>
            <a:ext cx="2369185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Смерть существа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0455" y="329565"/>
            <a:ext cx="2370455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сохранения результата и вывод лучшего результата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0455" y="323215"/>
            <a:ext cx="2371090" cy="5026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Спасибо за внимание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Presentation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Презентанция по проекту «Тамагочи»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Vorahaz</cp:lastModifiedBy>
  <cp:revision>6</cp:revision>
  <dcterms:created xsi:type="dcterms:W3CDTF">2023-11-30T02:20:00Z</dcterms:created>
  <dcterms:modified xsi:type="dcterms:W3CDTF">2023-11-30T04:27:02Z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0C2BC06ED50B479E8159C5C27153AFA9_13</vt:lpwstr>
  </property>
</Properties>
</file>