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Montserrat Alternates Medium" pitchFamily="50" charset="-52"/>
              </a:rPr>
              <a:t>Презентация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latin typeface="Montserrat Alternates Medium" pitchFamily="50" charset="-52"/>
              </a:rPr>
              <a:t>агенства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Montserrat Alternates Medium" pitchFamily="50" charset="-52"/>
              </a:rPr>
              <a:t> «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Montserrat Alternates Medium" pitchFamily="50" charset="-52"/>
              </a:rPr>
              <a:t>JetPuck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Montserrat Alternates Medium" pitchFamily="50" charset="-52"/>
              </a:rPr>
              <a:t>»</a:t>
            </a:r>
            <a:endParaRPr lang="ru-RU" b="1" dirty="0">
              <a:solidFill>
                <a:schemeClr val="accent4">
                  <a:lumMod val="75000"/>
                </a:schemeClr>
              </a:solidFill>
              <a:latin typeface="Montserrat Alternates Medium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  <a:latin typeface="Montserrat Alternates Medium" pitchFamily="50" charset="-52"/>
              </a:rPr>
              <a:t>Горощеня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Montserrat Alternates Medium" pitchFamily="50" charset="-52"/>
              </a:rPr>
              <a:t> Владислав 3 курс, 4 группа ФИТ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 Alternates Medium" pitchFamily="50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 lIns="0" rIns="0"/>
          <a:lstStyle/>
          <a:p>
            <a:pPr marL="0" indent="0" algn="just">
              <a:spcBef>
                <a:spcPts val="0"/>
              </a:spcBef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История нашего развития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мы предлагаем?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Каковы наши обороты?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Почему вы обязаны выбрать нас?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Стейкхолдеры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rgbClr val="002060"/>
      </a:dk1>
      <a:lt1>
        <a:srgbClr val="6CC0FF"/>
      </a:lt1>
      <a:dk2>
        <a:srgbClr val="005390"/>
      </a:dk2>
      <a:lt2>
        <a:srgbClr val="C5D1D7"/>
      </a:lt2>
      <a:accent1>
        <a:srgbClr val="D16349"/>
      </a:accent1>
      <a:accent2>
        <a:srgbClr val="CCB400"/>
      </a:accent2>
      <a:accent3>
        <a:srgbClr val="3E515A"/>
      </a:accent3>
      <a:accent4>
        <a:srgbClr val="00539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Другая 1">
      <a:majorFont>
        <a:latin typeface="Montserrat Alternates Medium"/>
        <a:ea typeface=""/>
        <a:cs typeface=""/>
      </a:majorFont>
      <a:minorFont>
        <a:latin typeface="Montserrat Alternates Medium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агенства «JetPuck»</vt:lpstr>
      <vt:lpstr>Проблема</vt:lpstr>
      <vt:lpstr>Цель</vt:lpstr>
      <vt:lpstr>История нашего развития</vt:lpstr>
      <vt:lpstr>Что мы предлагаем?</vt:lpstr>
      <vt:lpstr>Каковы наши обороты?</vt:lpstr>
      <vt:lpstr>Почему вы обязаны выбрать нас?</vt:lpstr>
      <vt:lpstr>Стейкхолдеры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компании «Modularo»</dc:title>
  <dc:creator>User</dc:creator>
  <cp:lastModifiedBy>User</cp:lastModifiedBy>
  <cp:revision>10</cp:revision>
  <dcterms:created xsi:type="dcterms:W3CDTF">2024-03-05T19:49:41Z</dcterms:created>
  <dcterms:modified xsi:type="dcterms:W3CDTF">2024-03-05T21:17:34Z</dcterms:modified>
</cp:coreProperties>
</file>