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3" r:id="rId1"/>
  </p:sldMasterIdLst>
  <p:notesMasterIdLst>
    <p:notesMasterId r:id="rId17"/>
  </p:notesMasterIdLst>
  <p:sldIdLst>
    <p:sldId id="414" r:id="rId2"/>
    <p:sldId id="416" r:id="rId3"/>
    <p:sldId id="443" r:id="rId4"/>
    <p:sldId id="493" r:id="rId5"/>
    <p:sldId id="445" r:id="rId6"/>
    <p:sldId id="503" r:id="rId7"/>
    <p:sldId id="507" r:id="rId8"/>
    <p:sldId id="506" r:id="rId9"/>
    <p:sldId id="508" r:id="rId10"/>
    <p:sldId id="509" r:id="rId11"/>
    <p:sldId id="510" r:id="rId12"/>
    <p:sldId id="449" r:id="rId13"/>
    <p:sldId id="496" r:id="rId14"/>
    <p:sldId id="511" r:id="rId15"/>
    <p:sldId id="420" r:id="rId16"/>
  </p:sldIdLst>
  <p:sldSz cx="9144000" cy="6858000" type="screen4x3"/>
  <p:notesSz cx="6799263" cy="9929813"/>
  <p:embeddedFontLst>
    <p:embeddedFont>
      <p:font typeface="D2Coding" panose="020B0600000101010101" charset="-127"/>
      <p:regular r:id="rId18"/>
      <p:bold r:id="rId19"/>
    </p:embeddedFont>
    <p:embeddedFont>
      <p:font typeface="나눔고딕코딩" panose="020B0600000101010101" charset="-127"/>
      <p:regular r:id="rId20"/>
      <p:bold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Tahoma" panose="020B0604030504040204" pitchFamily="34" charset="0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CD5B5"/>
    <a:srgbClr val="FFFFFF"/>
    <a:srgbClr val="0070C0"/>
    <a:srgbClr val="00B05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50F84-C1FA-4232-9224-7FD2C45072EB}" v="8007" dt="2018-08-16T01:54:29.164"/>
  </p1510:revLst>
</p1510:revInfo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5" autoAdjust="0"/>
    <p:restoredTop sz="94210" autoAdjust="0"/>
  </p:normalViewPr>
  <p:slideViewPr>
    <p:cSldViewPr>
      <p:cViewPr varScale="1">
        <p:scale>
          <a:sx n="108" d="100"/>
          <a:sy n="108" d="100"/>
        </p:scale>
        <p:origin x="16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D0DDA-5B7E-4DD2-9472-8FA788C22B29}" type="datetimeFigureOut">
              <a:rPr lang="ko-KR" altLang="en-US" smtClean="0"/>
              <a:pPr/>
              <a:t>2019-06-02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C978-3939-4346-8971-72E8F1E92E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11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2C978-3939-4346-8971-72E8F1E92E2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564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2C978-3939-4346-8971-72E8F1E92E2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06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2C978-3939-4346-8971-72E8F1E92E2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12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2C978-3939-4346-8971-72E8F1E92E2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63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2C978-3939-4346-8971-72E8F1E92E2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458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2C978-3939-4346-8971-72E8F1E92E2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712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2C978-3939-4346-8971-72E8F1E92E2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18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2C978-3939-4346-8971-72E8F1E92E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4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2C978-3939-4346-8971-72E8F1E92E2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70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2C978-3939-4346-8971-72E8F1E92E2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41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2C978-3939-4346-8971-72E8F1E92E2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7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2C978-3939-4346-8971-72E8F1E92E2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51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2C978-3939-4346-8971-72E8F1E92E2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45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2C978-3939-4346-8971-72E8F1E92E2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40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2C978-3939-4346-8971-72E8F1E92E2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96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251424" y="548617"/>
            <a:ext cx="8641152" cy="288038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 b="0">
                <a:solidFill>
                  <a:schemeClr val="tx1"/>
                </a:solidFill>
                <a:latin typeface="+mj-ea"/>
                <a:ea typeface="+mj-ea"/>
                <a:cs typeface="Courier New" pitchFamily="49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251424" y="4149096"/>
            <a:ext cx="8641152" cy="21602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j-lt"/>
                <a:ea typeface="+mn-ea"/>
                <a:cs typeface="Courier New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37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400" y="0"/>
            <a:ext cx="8641176" cy="72864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424" y="908664"/>
            <a:ext cx="8641152" cy="58327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나눔고딕코딩" panose="020D0009000000000000" pitchFamily="49" charset="-127"/>
              <a:buChar char="·"/>
              <a:defRPr lang="ko-KR" alt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ko-KR" altLang="en-US" sz="1400" b="0" kern="1200" dirty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하나</a:t>
            </a:r>
            <a:endParaRPr lang="en-US" altLang="ko-KR" dirty="0"/>
          </a:p>
          <a:p>
            <a:pPr lvl="4"/>
            <a:r>
              <a:rPr lang="ko-KR" altLang="en-US" dirty="0"/>
              <a:t>하나</a:t>
            </a:r>
          </a:p>
        </p:txBody>
      </p:sp>
    </p:spTree>
    <p:extLst>
      <p:ext uri="{BB962C8B-B14F-4D97-AF65-F5344CB8AC3E}">
        <p14:creationId xmlns:p14="http://schemas.microsoft.com/office/powerpoint/2010/main" val="41604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400" y="0"/>
            <a:ext cx="8641176" cy="72864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7135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69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6236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6"/>
          <p:cNvSpPr>
            <a:spLocks noChangeArrowheads="1"/>
          </p:cNvSpPr>
          <p:nvPr userDrawn="1"/>
        </p:nvSpPr>
        <p:spPr bwMode="auto">
          <a:xfrm>
            <a:off x="7902444" y="6489408"/>
            <a:ext cx="1241556" cy="36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/>
            <a:fld id="{86B732FB-76AE-495D-B3F0-1007968551E0}" type="slidenum">
              <a:rPr kumimoji="0" lang="en-US" altLang="ko-KR" sz="14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pPr algn="r"/>
              <a:t>‹#›</a:t>
            </a:fld>
            <a:r>
              <a:rPr kumimoji="0"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98556"/>
            <a:ext cx="179390" cy="576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0" y="670158"/>
            <a:ext cx="88925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44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9" r:id="rId3"/>
    <p:sldLayoutId id="2147483670" r:id="rId4"/>
    <p:sldLayoutId id="2147483666" r:id="rId5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accent1">
              <a:lumMod val="50000"/>
            </a:schemeClr>
          </a:solidFill>
          <a:latin typeface="나눔고딕코딩" pitchFamily="49" charset="-127"/>
          <a:ea typeface="나눔고딕코딩" pitchFamily="49" charset="-127"/>
          <a:cs typeface="Tahoma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Clr>
          <a:schemeClr val="tx1"/>
        </a:buClr>
        <a:buFont typeface="Wingdings" pitchFamily="2" charset="2"/>
        <a:buNone/>
        <a:defRPr lang="ko-KR" altLang="en-US" sz="2400" b="1" kern="1200" smtClean="0">
          <a:solidFill>
            <a:schemeClr val="tx1"/>
          </a:solidFill>
          <a:latin typeface="나눔고딕코딩" pitchFamily="49" charset="-127"/>
          <a:ea typeface="나눔고딕코딩" pitchFamily="49" charset="-127"/>
          <a:cs typeface="Tahoma" pitchFamily="34" charset="0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>
            <a:lumMod val="85000"/>
            <a:lumOff val="15000"/>
          </a:schemeClr>
        </a:buClr>
        <a:buFont typeface="Arial" pitchFamily="34" charset="0"/>
        <a:buChar char="•"/>
        <a:defRPr lang="ko-KR" altLang="en-US" sz="2000" kern="1200" smtClean="0">
          <a:solidFill>
            <a:schemeClr val="tx1"/>
          </a:solidFill>
          <a:latin typeface="나눔고딕코딩" pitchFamily="49" charset="-127"/>
          <a:ea typeface="나눔고딕코딩" pitchFamily="49" charset="-127"/>
          <a:cs typeface="Tahoma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>
            <a:lumMod val="85000"/>
            <a:lumOff val="15000"/>
          </a:schemeClr>
        </a:buClr>
        <a:buFont typeface="Tahoma" pitchFamily="34" charset="0"/>
        <a:buChar char="-"/>
        <a:defRPr lang="ko-KR" altLang="en-US" sz="1800" kern="1200" smtClean="0">
          <a:solidFill>
            <a:schemeClr val="tx1"/>
          </a:solidFill>
          <a:latin typeface="나눔고딕코딩" pitchFamily="49" charset="-127"/>
          <a:ea typeface="나눔고딕코딩" pitchFamily="49" charset="-127"/>
          <a:cs typeface="Tahom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>
            <a:lumMod val="50000"/>
          </a:schemeClr>
        </a:buClr>
        <a:buFont typeface="Arial" pitchFamily="34" charset="0"/>
        <a:buChar char="–"/>
        <a:defRPr lang="ko-KR" altLang="en-US" sz="1600" kern="1200" smtClean="0">
          <a:solidFill>
            <a:schemeClr val="tx1"/>
          </a:solidFill>
          <a:latin typeface="나눔고딕코딩" pitchFamily="49" charset="-127"/>
          <a:ea typeface="나눔고딕코딩" pitchFamily="49" charset="-127"/>
          <a:cs typeface="Tahom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>
            <a:lumMod val="75000"/>
          </a:schemeClr>
        </a:buClr>
        <a:buFont typeface="Arial" pitchFamily="34" charset="0"/>
        <a:buChar char="»"/>
        <a:defRPr lang="ko-KR" altLang="en-US" sz="1400" kern="1200" smtClean="0">
          <a:solidFill>
            <a:schemeClr val="tx1"/>
          </a:solidFill>
          <a:latin typeface="나눔고딕코딩" pitchFamily="49" charset="-127"/>
          <a:ea typeface="나눔고딕코딩" pitchFamily="49" charset="-127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+mj-lt"/>
              </a:rPr>
              <a:t>Unix System Programming</a:t>
            </a:r>
            <a:br>
              <a:rPr lang="en-US" altLang="ko-KR" sz="3200" dirty="0">
                <a:latin typeface="+mj-lt"/>
              </a:rPr>
            </a:br>
            <a:r>
              <a:rPr lang="en-US" altLang="ko-KR" sz="3200" dirty="0">
                <a:latin typeface="+mj-lt"/>
              </a:rPr>
              <a:t>Project Report</a:t>
            </a:r>
            <a:endParaRPr lang="ko-KR" altLang="en-US" sz="3200" dirty="0">
              <a:latin typeface="+mj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424" y="3789048"/>
            <a:ext cx="8641152" cy="2520336"/>
          </a:xfrm>
        </p:spPr>
        <p:txBody>
          <a:bodyPr anchor="b">
            <a:norm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June 2nd, 2019</a:t>
            </a:r>
          </a:p>
          <a:p>
            <a:endParaRPr lang="en-US" altLang="ko-KR" sz="1400" dirty="0"/>
          </a:p>
          <a:p>
            <a:r>
              <a:rPr lang="en-US" altLang="ko-KR" sz="1400" dirty="0"/>
              <a:t>201414840 Jung </a:t>
            </a:r>
            <a:r>
              <a:rPr lang="en-US" altLang="ko-KR" sz="1400" dirty="0" err="1"/>
              <a:t>YoonSung</a:t>
            </a:r>
            <a:endParaRPr lang="en-US" altLang="ko-KR" sz="1400" dirty="0"/>
          </a:p>
          <a:p>
            <a:r>
              <a:rPr lang="en-US" altLang="ko-KR" sz="1400" dirty="0"/>
              <a:t>201315298 Jung </a:t>
            </a:r>
            <a:r>
              <a:rPr lang="en-US" altLang="ko-KR" sz="1400" dirty="0" err="1"/>
              <a:t>SungMin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7402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cs typeface="Batang" panose="020B0604020202020204" pitchFamily="34" charset="0"/>
              </a:rPr>
              <a:t>No load on memory</a:t>
            </a:r>
          </a:p>
          <a:p>
            <a:r>
              <a:rPr lang="ko-KR" altLang="en-US" dirty="0">
                <a:cs typeface="Batang" panose="020B0604020202020204" pitchFamily="34" charset="0"/>
              </a:rPr>
              <a:t>서비스 해야할 것들을 </a:t>
            </a:r>
            <a:r>
              <a:rPr lang="en-US" altLang="ko-KR" dirty="0">
                <a:cs typeface="Batang" panose="020B0604020202020204" pitchFamily="34" charset="0"/>
              </a:rPr>
              <a:t>buffer</a:t>
            </a:r>
            <a:r>
              <a:rPr lang="ko-KR" altLang="en-US" dirty="0">
                <a:cs typeface="Batang" panose="020B0604020202020204" pitchFamily="34" charset="0"/>
              </a:rPr>
              <a:t>에 </a:t>
            </a:r>
            <a:r>
              <a:rPr lang="en-US" altLang="ko-KR" dirty="0">
                <a:cs typeface="Batang" panose="020B0604020202020204" pitchFamily="34" charset="0"/>
              </a:rPr>
              <a:t>load </a:t>
            </a:r>
            <a:r>
              <a:rPr lang="ko-KR" altLang="en-US" dirty="0">
                <a:cs typeface="Batang" panose="020B0604020202020204" pitchFamily="34" charset="0"/>
              </a:rPr>
              <a:t>하지 않음</a:t>
            </a:r>
            <a:endParaRPr lang="en-US" altLang="ko-KR" dirty="0">
              <a:cs typeface="Batang" panose="020B0604020202020204" pitchFamily="34" charset="0"/>
            </a:endParaRPr>
          </a:p>
          <a:p>
            <a:pPr lvl="1"/>
            <a:r>
              <a:rPr lang="ko-KR" altLang="en-US" dirty="0">
                <a:cs typeface="Batang" panose="020B0604020202020204" pitchFamily="34" charset="0"/>
              </a:rPr>
              <a:t>요청이 들어오면 요청에 해당하는 서비스를 확인</a:t>
            </a:r>
            <a:r>
              <a:rPr lang="en-US" altLang="ko-KR" dirty="0">
                <a:cs typeface="Batang" panose="020B0604020202020204" pitchFamily="34" charset="0"/>
              </a:rPr>
              <a:t>(</a:t>
            </a:r>
            <a:r>
              <a:rPr lang="ko-KR" altLang="en-US" dirty="0">
                <a:cs typeface="Batang" panose="020B0604020202020204" pitchFamily="34" charset="0"/>
              </a:rPr>
              <a:t>문자열 검사</a:t>
            </a:r>
            <a:r>
              <a:rPr lang="en-US" altLang="ko-KR" dirty="0">
                <a:cs typeface="Batang" panose="020B0604020202020204" pitchFamily="34" charset="0"/>
              </a:rPr>
              <a:t>, read() </a:t>
            </a:r>
            <a:r>
              <a:rPr lang="ko-KR" altLang="en-US" dirty="0">
                <a:cs typeface="Batang" panose="020B0604020202020204" pitchFamily="34" charset="0"/>
              </a:rPr>
              <a:t>함수</a:t>
            </a:r>
            <a:r>
              <a:rPr lang="en-US" altLang="ko-KR" dirty="0">
                <a:cs typeface="Batang" panose="020B0604020202020204" pitchFamily="34" charset="0"/>
              </a:rPr>
              <a:t>)</a:t>
            </a:r>
            <a:r>
              <a:rPr lang="ko-KR" altLang="en-US" dirty="0">
                <a:cs typeface="Batang" panose="020B0604020202020204" pitchFamily="34" charset="0"/>
              </a:rPr>
              <a:t>하고 해당 </a:t>
            </a:r>
            <a:r>
              <a:rPr lang="en-US" altLang="ko-KR" dirty="0">
                <a:cs typeface="Batang" panose="020B0604020202020204" pitchFamily="34" charset="0"/>
              </a:rPr>
              <a:t>data</a:t>
            </a:r>
            <a:r>
              <a:rPr lang="ko-KR" altLang="en-US" dirty="0">
                <a:cs typeface="Batang" panose="020B0604020202020204" pitchFamily="34" charset="0"/>
              </a:rPr>
              <a:t>를 전송</a:t>
            </a:r>
            <a:r>
              <a:rPr lang="en-US" altLang="ko-KR" dirty="0">
                <a:cs typeface="Batang" panose="020B0604020202020204" pitchFamily="34" charset="0"/>
              </a:rPr>
              <a:t>(write() </a:t>
            </a:r>
            <a:r>
              <a:rPr lang="ko-KR" altLang="en-US" dirty="0">
                <a:cs typeface="Batang" panose="020B0604020202020204" pitchFamily="34" charset="0"/>
              </a:rPr>
              <a:t>함수</a:t>
            </a:r>
            <a:r>
              <a:rPr lang="en-US" altLang="ko-KR" dirty="0">
                <a:cs typeface="Batang" panose="020B0604020202020204" pitchFamily="34" charset="0"/>
              </a:rPr>
              <a:t>)</a:t>
            </a:r>
          </a:p>
          <a:p>
            <a:pPr lvl="1"/>
            <a:endParaRPr lang="en-US" altLang="ko-KR" dirty="0">
              <a:cs typeface="Batang" panose="020B0604020202020204" pitchFamily="34" charset="0"/>
            </a:endParaRPr>
          </a:p>
          <a:p>
            <a:r>
              <a:rPr lang="en-US" altLang="ko-KR" dirty="0">
                <a:cs typeface="Batang" panose="020B0604020202020204" pitchFamily="34" charset="0"/>
              </a:rPr>
              <a:t>data</a:t>
            </a:r>
            <a:r>
              <a:rPr lang="ko-KR" altLang="en-US" dirty="0">
                <a:cs typeface="Batang" panose="020B0604020202020204" pitchFamily="34" charset="0"/>
              </a:rPr>
              <a:t> 복사할 때 </a:t>
            </a:r>
            <a:r>
              <a:rPr lang="en-US" altLang="ko-KR" dirty="0" err="1">
                <a:cs typeface="Batang" panose="020B0604020202020204" pitchFamily="34" charset="0"/>
              </a:rPr>
              <a:t>memcpy</a:t>
            </a:r>
            <a:r>
              <a:rPr lang="en-US" altLang="ko-KR" dirty="0">
                <a:cs typeface="Batang" panose="020B0604020202020204" pitchFamily="34" charset="0"/>
              </a:rPr>
              <a:t>()</a:t>
            </a:r>
            <a:r>
              <a:rPr lang="ko-KR" altLang="en-US" dirty="0">
                <a:cs typeface="Batang" panose="020B0604020202020204" pitchFamily="34" charset="0"/>
              </a:rPr>
              <a:t>을 사용 </a:t>
            </a:r>
            <a:r>
              <a:rPr lang="en-US" altLang="ko-KR" dirty="0">
                <a:cs typeface="Batang" panose="020B0604020202020204" pitchFamily="34" charset="0"/>
              </a:rPr>
              <a:t>– </a:t>
            </a:r>
            <a:r>
              <a:rPr lang="ko-KR" altLang="en-US" dirty="0">
                <a:cs typeface="Batang" panose="020B0604020202020204" pitchFamily="34" charset="0"/>
              </a:rPr>
              <a:t>메모리 공간을 복사 </a:t>
            </a:r>
            <a:endParaRPr lang="en-US" altLang="ko-KR" dirty="0">
              <a:cs typeface="Batang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864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cs typeface="Batang" panose="020B0604020202020204" pitchFamily="34" charset="0"/>
              </a:rPr>
              <a:t>Load on memory</a:t>
            </a:r>
          </a:p>
          <a:p>
            <a:endParaRPr lang="en-US" altLang="ko-KR" dirty="0">
              <a:cs typeface="Batang" panose="020B0604020202020204" pitchFamily="34" charset="0"/>
            </a:endParaRPr>
          </a:p>
          <a:p>
            <a:endParaRPr lang="en-US" altLang="ko-KR" dirty="0">
              <a:cs typeface="Batang" panose="020B0604020202020204" pitchFamily="34" charset="0"/>
            </a:endParaRPr>
          </a:p>
          <a:p>
            <a:endParaRPr lang="en-US" altLang="ko-KR" dirty="0">
              <a:cs typeface="Batang" panose="020B0604020202020204" pitchFamily="34" charset="0"/>
            </a:endParaRPr>
          </a:p>
          <a:p>
            <a:endParaRPr lang="en-US" altLang="ko-KR" dirty="0">
              <a:cs typeface="Batang" panose="020B0604020202020204" pitchFamily="34" charset="0"/>
            </a:endParaRPr>
          </a:p>
          <a:p>
            <a:endParaRPr lang="en-US" altLang="ko-KR" dirty="0">
              <a:cs typeface="Batang" panose="020B0604020202020204" pitchFamily="34" charset="0"/>
            </a:endParaRPr>
          </a:p>
          <a:p>
            <a:r>
              <a:rPr lang="ko-KR" altLang="en-US" dirty="0">
                <a:cs typeface="Batang" panose="020B0604020202020204" pitchFamily="34" charset="0"/>
              </a:rPr>
              <a:t>평균 시간</a:t>
            </a:r>
            <a:r>
              <a:rPr lang="en-US" altLang="ko-KR" dirty="0">
                <a:cs typeface="Batang" panose="020B0604020202020204" pitchFamily="34" charset="0"/>
              </a:rPr>
              <a:t>(</a:t>
            </a:r>
            <a:r>
              <a:rPr lang="en-US" altLang="ko-KR" dirty="0" err="1">
                <a:cs typeface="Batang" panose="020B0604020202020204" pitchFamily="34" charset="0"/>
              </a:rPr>
              <a:t>msecs</a:t>
            </a:r>
            <a:r>
              <a:rPr lang="en-US" altLang="ko-KR" dirty="0">
                <a:cs typeface="Batang" panose="020B0604020202020204" pitchFamily="34" charset="0"/>
              </a:rPr>
              <a:t>/first-response) : 21.557</a:t>
            </a:r>
            <a:r>
              <a:rPr lang="ko-KR" altLang="en-US" dirty="0">
                <a:cs typeface="Batang" panose="020B0604020202020204" pitchFamily="34" charset="0"/>
              </a:rPr>
              <a:t> </a:t>
            </a:r>
            <a:endParaRPr lang="en-US" altLang="ko-KR" dirty="0">
              <a:cs typeface="Batang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84" y="1628760"/>
            <a:ext cx="3282545" cy="26175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213" y="1628759"/>
            <a:ext cx="3282545" cy="261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3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cs typeface="Batang" panose="020B0604020202020204" pitchFamily="34" charset="0"/>
              </a:rPr>
              <a:t>누적 실행시간 비교</a:t>
            </a:r>
            <a:endParaRPr lang="en-US" altLang="ko-KR" dirty="0">
              <a:cs typeface="Batang" panose="020B060402020202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cs typeface="Batang" panose="020B0604020202020204" pitchFamily="34" charset="0"/>
              </a:rPr>
              <a:t> 1</a:t>
            </a:r>
            <a:r>
              <a:rPr lang="en-US" altLang="ko-KR" baseline="30000" dirty="0">
                <a:cs typeface="Batang" panose="020B0604020202020204" pitchFamily="34" charset="0"/>
              </a:rPr>
              <a:t>st</a:t>
            </a:r>
            <a:r>
              <a:rPr lang="en-US" altLang="ko-KR" dirty="0">
                <a:cs typeface="Batang" panose="020B0604020202020204" pitchFamily="34" charset="0"/>
              </a:rPr>
              <a:t> no load on memory</a:t>
            </a:r>
          </a:p>
          <a:p>
            <a:pPr marL="0" indent="0">
              <a:buNone/>
            </a:pPr>
            <a:r>
              <a:rPr lang="en-US" altLang="ko-KR" dirty="0">
                <a:cs typeface="Batang" panose="020B0604020202020204" pitchFamily="34" charset="0"/>
              </a:rPr>
              <a:t> 2</a:t>
            </a:r>
            <a:r>
              <a:rPr lang="en-US" altLang="ko-KR" baseline="30000" dirty="0">
                <a:cs typeface="Batang" panose="020B0604020202020204" pitchFamily="34" charset="0"/>
              </a:rPr>
              <a:t>nd</a:t>
            </a:r>
            <a:r>
              <a:rPr lang="en-US" altLang="ko-KR" dirty="0">
                <a:cs typeface="Batang" panose="020B0604020202020204" pitchFamily="34" charset="0"/>
              </a:rPr>
              <a:t> original server</a:t>
            </a:r>
          </a:p>
          <a:p>
            <a:pPr marL="0" indent="0">
              <a:buNone/>
            </a:pPr>
            <a:r>
              <a:rPr lang="en-US" altLang="ko-KR" dirty="0">
                <a:cs typeface="Batang" panose="020B0604020202020204" pitchFamily="34" charset="0"/>
              </a:rPr>
              <a:t> 3</a:t>
            </a:r>
            <a:r>
              <a:rPr lang="en-US" altLang="ko-KR" baseline="30000" dirty="0">
                <a:cs typeface="Batang" panose="020B0604020202020204" pitchFamily="34" charset="0"/>
              </a:rPr>
              <a:t>rd</a:t>
            </a:r>
            <a:r>
              <a:rPr lang="en-US" altLang="ko-KR" dirty="0">
                <a:cs typeface="Batang" panose="020B0604020202020204" pitchFamily="34" charset="0"/>
              </a:rPr>
              <a:t> load on memory</a:t>
            </a:r>
          </a:p>
          <a:p>
            <a:pPr marL="0" indent="0">
              <a:buNone/>
            </a:pPr>
            <a:endParaRPr lang="en-US" altLang="ko-KR" dirty="0">
              <a:cs typeface="Batang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069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cs typeface="Batang" panose="020B0604020202020204" pitchFamily="34" charset="0"/>
              </a:rPr>
              <a:t>속도 향상을 위해 해본 노력</a:t>
            </a:r>
            <a:endParaRPr lang="en-US" altLang="ko-KR" dirty="0">
              <a:cs typeface="Batang" panose="020B0604020202020204" pitchFamily="34" charset="0"/>
            </a:endParaRPr>
          </a:p>
          <a:p>
            <a:r>
              <a:rPr lang="ko-KR" altLang="en-US" dirty="0">
                <a:cs typeface="Batang" panose="020B0604020202020204" pitchFamily="34" charset="0"/>
              </a:rPr>
              <a:t>모든 정보</a:t>
            </a:r>
            <a:r>
              <a:rPr lang="en-US" altLang="ko-KR" dirty="0">
                <a:cs typeface="Batang" panose="020B0604020202020204" pitchFamily="34" charset="0"/>
              </a:rPr>
              <a:t>(32</a:t>
            </a:r>
            <a:r>
              <a:rPr lang="ko-KR" altLang="en-US" dirty="0">
                <a:cs typeface="Batang" panose="020B0604020202020204" pitchFamily="34" charset="0"/>
              </a:rPr>
              <a:t>개의 </a:t>
            </a:r>
            <a:r>
              <a:rPr lang="en-US" altLang="ko-KR" dirty="0">
                <a:cs typeface="Batang" panose="020B0604020202020204" pitchFamily="34" charset="0"/>
              </a:rPr>
              <a:t>file)</a:t>
            </a:r>
            <a:r>
              <a:rPr lang="ko-KR" altLang="en-US" dirty="0">
                <a:cs typeface="Batang" panose="020B0604020202020204" pitchFamily="34" charset="0"/>
              </a:rPr>
              <a:t>를 각 배열에 </a:t>
            </a:r>
            <a:r>
              <a:rPr lang="en-US" altLang="ko-KR" dirty="0">
                <a:cs typeface="Batang" panose="020B0604020202020204" pitchFamily="34" charset="0"/>
              </a:rPr>
              <a:t>load</a:t>
            </a:r>
            <a:r>
              <a:rPr lang="ko-KR" altLang="en-US" dirty="0">
                <a:cs typeface="Batang" panose="020B0604020202020204" pitchFamily="34" charset="0"/>
              </a:rPr>
              <a:t>한 뒤</a:t>
            </a:r>
            <a:r>
              <a:rPr lang="en-US" altLang="ko-KR" dirty="0">
                <a:cs typeface="Batang" panose="020B0604020202020204" pitchFamily="34" charset="0"/>
              </a:rPr>
              <a:t>,</a:t>
            </a:r>
            <a:r>
              <a:rPr lang="ko-KR" altLang="en-US" dirty="0">
                <a:cs typeface="Batang" panose="020B0604020202020204" pitchFamily="34" charset="0"/>
              </a:rPr>
              <a:t> </a:t>
            </a:r>
            <a:r>
              <a:rPr lang="en-US" altLang="ko-KR" dirty="0">
                <a:cs typeface="Batang" panose="020B0604020202020204" pitchFamily="34" charset="0"/>
              </a:rPr>
              <a:t>if</a:t>
            </a:r>
            <a:r>
              <a:rPr lang="ko-KR" altLang="en-US" dirty="0">
                <a:cs typeface="Batang" panose="020B0604020202020204" pitchFamily="34" charset="0"/>
              </a:rPr>
              <a:t>문에 따라 해당 배열을 전송하는 방식으로</a:t>
            </a:r>
            <a:r>
              <a:rPr lang="en-US" altLang="ko-KR" dirty="0">
                <a:cs typeface="Batang" panose="020B0604020202020204" pitchFamily="34" charset="0"/>
              </a:rPr>
              <a:t>, </a:t>
            </a:r>
            <a:r>
              <a:rPr lang="ko-KR" altLang="en-US" dirty="0">
                <a:cs typeface="Batang" panose="020B0604020202020204" pitchFamily="34" charset="0"/>
              </a:rPr>
              <a:t>파일을 읽는 작업을 </a:t>
            </a:r>
            <a:r>
              <a:rPr lang="en-US" altLang="ko-KR" dirty="0">
                <a:cs typeface="Batang" panose="020B0604020202020204" pitchFamily="34" charset="0"/>
              </a:rPr>
              <a:t>1</a:t>
            </a:r>
            <a:r>
              <a:rPr lang="ko-KR" altLang="en-US" dirty="0">
                <a:cs typeface="Batang" panose="020B0604020202020204" pitchFamily="34" charset="0"/>
              </a:rPr>
              <a:t>회만 수행한 뒤</a:t>
            </a:r>
            <a:r>
              <a:rPr lang="en-US" altLang="ko-KR" dirty="0">
                <a:cs typeface="Batang" panose="020B0604020202020204" pitchFamily="34" charset="0"/>
              </a:rPr>
              <a:t>, </a:t>
            </a:r>
            <a:r>
              <a:rPr lang="ko-KR" altLang="en-US" dirty="0">
                <a:cs typeface="Batang" panose="020B0604020202020204" pitchFamily="34" charset="0"/>
              </a:rPr>
              <a:t>모든 작업을 메모리에서 다루게 변경</a:t>
            </a:r>
            <a:r>
              <a:rPr lang="en-US" altLang="ko-KR" dirty="0">
                <a:cs typeface="Batang" panose="020B0604020202020204" pitchFamily="34" charset="0"/>
              </a:rPr>
              <a:t>(2000</a:t>
            </a:r>
            <a:r>
              <a:rPr lang="ko-KR" altLang="en-US" dirty="0">
                <a:cs typeface="Batang" panose="020B0604020202020204" pitchFamily="34" charset="0"/>
              </a:rPr>
              <a:t>줄의 </a:t>
            </a:r>
            <a:r>
              <a:rPr lang="en-US" altLang="ko-KR" dirty="0">
                <a:cs typeface="Batang" panose="020B0604020202020204" pitchFamily="34" charset="0"/>
              </a:rPr>
              <a:t>hard coding)</a:t>
            </a:r>
          </a:p>
          <a:p>
            <a:pPr marL="0" indent="0">
              <a:buNone/>
            </a:pPr>
            <a:endParaRPr lang="en-US" altLang="ko-KR" dirty="0">
              <a:cs typeface="Batang" panose="020B0604020202020204" pitchFamily="34" charset="0"/>
            </a:endParaRPr>
          </a:p>
          <a:p>
            <a:pPr marL="0" indent="0">
              <a:buNone/>
            </a:pPr>
            <a:endParaRPr lang="en-US" altLang="ko-KR" dirty="0">
              <a:cs typeface="Batang" panose="020B0604020202020204" pitchFamily="34" charset="0"/>
            </a:endParaRPr>
          </a:p>
          <a:p>
            <a:r>
              <a:rPr lang="ko-KR" altLang="en-US" dirty="0">
                <a:cs typeface="Batang" panose="020B0604020202020204" pitchFamily="34" charset="0"/>
              </a:rPr>
              <a:t>문자열 복사를 메모리 복사로 바꿈 </a:t>
            </a:r>
            <a:r>
              <a:rPr lang="en-US" altLang="ko-KR" dirty="0">
                <a:cs typeface="Batang" panose="020B0604020202020204" pitchFamily="34" charset="0"/>
              </a:rPr>
              <a:t>{</a:t>
            </a:r>
            <a:r>
              <a:rPr lang="en-US" altLang="ko-KR" dirty="0" err="1">
                <a:cs typeface="Batang" panose="020B0604020202020204" pitchFamily="34" charset="0"/>
              </a:rPr>
              <a:t>strcpy</a:t>
            </a:r>
            <a:r>
              <a:rPr lang="en-US" altLang="ko-KR" dirty="0">
                <a:cs typeface="Batang" panose="020B0604020202020204" pitchFamily="34" charset="0"/>
              </a:rPr>
              <a:t>() -&gt; </a:t>
            </a:r>
            <a:r>
              <a:rPr lang="en-US" altLang="ko-KR" dirty="0" err="1">
                <a:cs typeface="Batang" panose="020B0604020202020204" pitchFamily="34" charset="0"/>
              </a:rPr>
              <a:t>memcpy</a:t>
            </a:r>
            <a:r>
              <a:rPr lang="en-US" altLang="ko-KR" dirty="0">
                <a:cs typeface="Batang" panose="020B0604020202020204" pitchFamily="34" charset="0"/>
              </a:rPr>
              <a:t>()</a:t>
            </a:r>
            <a:r>
              <a:rPr lang="ko-KR" altLang="en-US" dirty="0">
                <a:cs typeface="Batang" panose="020B0604020202020204" pitchFamily="34" charset="0"/>
              </a:rPr>
              <a:t> </a:t>
            </a:r>
            <a:r>
              <a:rPr lang="en-US" altLang="ko-KR" dirty="0">
                <a:cs typeface="Batang" panose="020B0604020202020204" pitchFamily="34" charset="0"/>
              </a:rPr>
              <a:t>}</a:t>
            </a:r>
          </a:p>
          <a:p>
            <a:r>
              <a:rPr lang="en-US" altLang="ko-KR" strike="sngStrike" dirty="0">
                <a:cs typeface="Batang" panose="020B0604020202020204" pitchFamily="34" charset="0"/>
              </a:rPr>
              <a:t>Html</a:t>
            </a:r>
            <a:r>
              <a:rPr lang="ko-KR" altLang="en-US" strike="sngStrike" dirty="0">
                <a:cs typeface="Batang" panose="020B0604020202020204" pitchFamily="34" charset="0"/>
              </a:rPr>
              <a:t> 파일 수정</a:t>
            </a:r>
            <a:r>
              <a:rPr lang="en-US" altLang="ko-KR" strike="sngStrike" dirty="0">
                <a:cs typeface="Batang" panose="020B0604020202020204" pitchFamily="34" charset="0"/>
              </a:rPr>
              <a:t>(html file</a:t>
            </a:r>
            <a:r>
              <a:rPr lang="ko-KR" altLang="en-US" strike="sngStrike" dirty="0">
                <a:cs typeface="Batang" panose="020B0604020202020204" pitchFamily="34" charset="0"/>
              </a:rPr>
              <a:t>마다 용량을 줄일 수 있음</a:t>
            </a:r>
            <a:r>
              <a:rPr lang="en-US" altLang="ko-KR" strike="sngStrike" dirty="0">
                <a:cs typeface="Batang" panose="020B0604020202020204" pitchFamily="34" charset="0"/>
              </a:rPr>
              <a:t>)</a:t>
            </a:r>
            <a:r>
              <a:rPr lang="en-US" altLang="ko-KR" dirty="0">
                <a:cs typeface="Batang" panose="020B0604020202020204" pitchFamily="34" charset="0"/>
              </a:rPr>
              <a:t> </a:t>
            </a:r>
          </a:p>
          <a:p>
            <a:r>
              <a:rPr lang="ko-KR" altLang="en-US" dirty="0">
                <a:cs typeface="Batang" panose="020B0604020202020204" pitchFamily="34" charset="0"/>
              </a:rPr>
              <a:t>고수준 파일 입출력 </a:t>
            </a:r>
            <a:r>
              <a:rPr lang="en-US" altLang="ko-KR" dirty="0">
                <a:cs typeface="Batang" panose="020B0604020202020204" pitchFamily="34" charset="0"/>
              </a:rPr>
              <a:t>-&gt; </a:t>
            </a:r>
            <a:r>
              <a:rPr lang="ko-KR" altLang="en-US" dirty="0" err="1">
                <a:cs typeface="Batang" panose="020B0604020202020204" pitchFamily="34" charset="0"/>
              </a:rPr>
              <a:t>저수준</a:t>
            </a:r>
            <a:r>
              <a:rPr lang="ko-KR" altLang="en-US" dirty="0">
                <a:cs typeface="Batang" panose="020B0604020202020204" pitchFamily="34" charset="0"/>
              </a:rPr>
              <a:t> 파일 입출력</a:t>
            </a:r>
            <a:endParaRPr lang="en-US" altLang="ko-KR" dirty="0">
              <a:cs typeface="Batang" panose="020B0604020202020204" pitchFamily="34" charset="0"/>
            </a:endParaRPr>
          </a:p>
          <a:p>
            <a:r>
              <a:rPr lang="en-US" altLang="ko-KR" dirty="0">
                <a:cs typeface="Batang" panose="020B0604020202020204" pitchFamily="34" charset="0"/>
              </a:rPr>
              <a:t>Listen()</a:t>
            </a:r>
            <a:r>
              <a:rPr lang="ko-KR" altLang="en-US" dirty="0">
                <a:cs typeface="Batang" panose="020B0604020202020204" pitchFamily="34" charset="0"/>
              </a:rPr>
              <a:t> 함수에서 처리할 수 있는 </a:t>
            </a:r>
            <a:r>
              <a:rPr lang="en-US" altLang="ko-KR" dirty="0">
                <a:cs typeface="Batang" panose="020B0604020202020204" pitchFamily="34" charset="0"/>
              </a:rPr>
              <a:t>client</a:t>
            </a:r>
            <a:r>
              <a:rPr lang="ko-KR" altLang="en-US" dirty="0">
                <a:cs typeface="Batang" panose="020B0604020202020204" pitchFamily="34" charset="0"/>
              </a:rPr>
              <a:t>수를 조정</a:t>
            </a:r>
            <a:endParaRPr lang="en-US" altLang="ko-KR" dirty="0">
              <a:cs typeface="Batang" panose="020B0604020202020204" pitchFamily="34" charset="0"/>
            </a:endParaRPr>
          </a:p>
          <a:p>
            <a:pPr marL="0" indent="0">
              <a:buNone/>
            </a:pPr>
            <a:endParaRPr lang="en-US" altLang="ko-KR" dirty="0">
              <a:cs typeface="Batang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38" y="3158964"/>
            <a:ext cx="4115374" cy="2700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84" y="2708904"/>
            <a:ext cx="6480864" cy="27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6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cs typeface="Batang" panose="020B0604020202020204" pitchFamily="34" charset="0"/>
              </a:rPr>
              <a:t>속도 향상을 위해 해본 노력</a:t>
            </a:r>
            <a:endParaRPr lang="en-US" altLang="ko-KR" dirty="0">
              <a:cs typeface="Batang" panose="020B0604020202020204" pitchFamily="34" charset="0"/>
            </a:endParaRPr>
          </a:p>
          <a:p>
            <a:r>
              <a:rPr lang="en-US" altLang="ko-KR" dirty="0" err="1">
                <a:cs typeface="Batang" panose="020B0604020202020204" pitchFamily="34" charset="0"/>
              </a:rPr>
              <a:t>Cgi</a:t>
            </a:r>
            <a:r>
              <a:rPr lang="en-US" altLang="ko-KR" dirty="0">
                <a:cs typeface="Batang" panose="020B0604020202020204" pitchFamily="34" charset="0"/>
              </a:rPr>
              <a:t> </a:t>
            </a:r>
            <a:r>
              <a:rPr lang="ko-KR" altLang="en-US" dirty="0">
                <a:cs typeface="Batang" panose="020B0604020202020204" pitchFamily="34" charset="0"/>
              </a:rPr>
              <a:t>파일 서비스 처리시 포인터를 사용하여 처리</a:t>
            </a:r>
            <a:endParaRPr lang="en-US" altLang="ko-KR" dirty="0">
              <a:cs typeface="Batang" panose="020B0604020202020204" pitchFamily="34" charset="0"/>
            </a:endParaRPr>
          </a:p>
          <a:p>
            <a:r>
              <a:rPr lang="en-US" altLang="ko-KR" dirty="0" err="1">
                <a:cs typeface="Batang" panose="020B0604020202020204" pitchFamily="34" charset="0"/>
              </a:rPr>
              <a:t>Strcpy</a:t>
            </a:r>
            <a:r>
              <a:rPr lang="en-US" altLang="ko-KR" dirty="0">
                <a:cs typeface="Batang" panose="020B0604020202020204" pitchFamily="34" charset="0"/>
              </a:rPr>
              <a:t>(), </a:t>
            </a:r>
            <a:r>
              <a:rPr lang="en-US" altLang="ko-KR" dirty="0" err="1">
                <a:cs typeface="Batang" panose="020B0604020202020204" pitchFamily="34" charset="0"/>
              </a:rPr>
              <a:t>strcat</a:t>
            </a:r>
            <a:r>
              <a:rPr lang="en-US" altLang="ko-KR" dirty="0">
                <a:cs typeface="Batang" panose="020B0604020202020204" pitchFamily="34" charset="0"/>
              </a:rPr>
              <a:t>() -&gt; sprint() : 2</a:t>
            </a:r>
            <a:r>
              <a:rPr lang="ko-KR" altLang="en-US" dirty="0">
                <a:cs typeface="Batang" panose="020B0604020202020204" pitchFamily="34" charset="0"/>
              </a:rPr>
              <a:t>번의 문자열 복사 작업을 </a:t>
            </a:r>
            <a:r>
              <a:rPr lang="en-US" altLang="ko-KR" dirty="0">
                <a:cs typeface="Batang" panose="020B0604020202020204" pitchFamily="34" charset="0"/>
              </a:rPr>
              <a:t>1</a:t>
            </a:r>
            <a:r>
              <a:rPr lang="ko-KR" altLang="en-US" dirty="0">
                <a:cs typeface="Batang" panose="020B0604020202020204" pitchFamily="34" charset="0"/>
              </a:rPr>
              <a:t>번으로 줄임</a:t>
            </a:r>
            <a:endParaRPr lang="en-US" altLang="ko-KR" dirty="0">
              <a:cs typeface="Batang" panose="020B0604020202020204" pitchFamily="34" charset="0"/>
            </a:endParaRPr>
          </a:p>
          <a:p>
            <a:r>
              <a:rPr lang="en-US" altLang="ko-KR" dirty="0">
                <a:cs typeface="Batang" panose="020B0604020202020204" pitchFamily="34" charset="0"/>
              </a:rPr>
              <a:t>If</a:t>
            </a:r>
            <a:r>
              <a:rPr lang="ko-KR" altLang="en-US" dirty="0">
                <a:cs typeface="Batang" panose="020B0604020202020204" pitchFamily="34" charset="0"/>
              </a:rPr>
              <a:t> </a:t>
            </a:r>
            <a:r>
              <a:rPr lang="en-US" altLang="ko-KR" dirty="0">
                <a:cs typeface="Batang" panose="020B0604020202020204" pitchFamily="34" charset="0"/>
              </a:rPr>
              <a:t>.</a:t>
            </a:r>
            <a:r>
              <a:rPr lang="en-US" altLang="ko-KR" dirty="0" err="1">
                <a:cs typeface="Batang" panose="020B0604020202020204" pitchFamily="34" charset="0"/>
              </a:rPr>
              <a:t>cgi</a:t>
            </a:r>
            <a:r>
              <a:rPr lang="ko-KR" altLang="en-US" dirty="0">
                <a:cs typeface="Batang" panose="020B0604020202020204" pitchFamily="34" charset="0"/>
              </a:rPr>
              <a:t> </a:t>
            </a:r>
            <a:r>
              <a:rPr lang="en-US" altLang="ko-KR" dirty="0">
                <a:cs typeface="Batang" panose="020B0604020202020204" pitchFamily="34" charset="0"/>
              </a:rPr>
              <a:t>&gt;</a:t>
            </a:r>
            <a:r>
              <a:rPr lang="ko-KR" altLang="en-US" dirty="0">
                <a:cs typeface="Batang" panose="020B0604020202020204" pitchFamily="34" charset="0"/>
              </a:rPr>
              <a:t> </a:t>
            </a:r>
            <a:r>
              <a:rPr lang="en-US" altLang="ko-KR" dirty="0">
                <a:cs typeface="Batang" panose="020B0604020202020204" pitchFamily="34" charset="0"/>
              </a:rPr>
              <a:t>Not found &gt; file data </a:t>
            </a:r>
            <a:r>
              <a:rPr lang="ko-KR" altLang="en-US" dirty="0">
                <a:cs typeface="Batang" panose="020B0604020202020204" pitchFamily="34" charset="0"/>
              </a:rPr>
              <a:t>검색 순서가 가장 속도가 빠름</a:t>
            </a:r>
            <a:endParaRPr lang="en-US" altLang="ko-KR" dirty="0">
              <a:cs typeface="Batang" panose="020B0604020202020204" pitchFamily="34" charset="0"/>
            </a:endParaRPr>
          </a:p>
          <a:p>
            <a:r>
              <a:rPr lang="en-US" altLang="ko-KR" dirty="0">
                <a:cs typeface="Batang" panose="020B0604020202020204" pitchFamily="34" charset="0"/>
              </a:rPr>
              <a:t>Fork() -&gt; </a:t>
            </a:r>
            <a:r>
              <a:rPr lang="en-US" altLang="ko-KR" dirty="0" err="1">
                <a:cs typeface="Batang" panose="020B0604020202020204" pitchFamily="34" charset="0"/>
              </a:rPr>
              <a:t>vfork</a:t>
            </a:r>
            <a:r>
              <a:rPr lang="en-US" altLang="ko-KR" dirty="0">
                <a:cs typeface="Batang" panose="020B0604020202020204" pitchFamily="34" charset="0"/>
              </a:rPr>
              <a:t>() </a:t>
            </a:r>
            <a:r>
              <a:rPr lang="ko-KR" altLang="en-US" dirty="0">
                <a:cs typeface="Batang" panose="020B0604020202020204" pitchFamily="34" charset="0"/>
              </a:rPr>
              <a:t>변경 해봤으나 서비스 기능이 제한됨</a:t>
            </a:r>
            <a:endParaRPr lang="en-US" altLang="ko-KR" dirty="0">
              <a:cs typeface="Batang" panose="020B0604020202020204" pitchFamily="34" charset="0"/>
            </a:endParaRPr>
          </a:p>
          <a:p>
            <a:r>
              <a:rPr lang="en-US" altLang="ko-KR" dirty="0">
                <a:cs typeface="Batang" panose="020B0604020202020204" pitchFamily="34" charset="0"/>
              </a:rPr>
              <a:t>TCP -&gt; UDP protocol </a:t>
            </a:r>
            <a:r>
              <a:rPr lang="ko-KR" altLang="en-US" dirty="0">
                <a:cs typeface="Batang" panose="020B0604020202020204" pitchFamily="34" charset="0"/>
              </a:rPr>
              <a:t>변경 시도 해봤으나 서비스 불가</a:t>
            </a:r>
            <a:endParaRPr lang="en-US" altLang="ko-KR" dirty="0">
              <a:cs typeface="Batang" panose="020B0604020202020204" pitchFamily="34" charset="0"/>
            </a:endParaRPr>
          </a:p>
          <a:p>
            <a:endParaRPr lang="en-US" altLang="ko-KR" dirty="0">
              <a:cs typeface="Batang" panose="020B0604020202020204" pitchFamily="34" charset="0"/>
            </a:endParaRPr>
          </a:p>
          <a:p>
            <a:endParaRPr lang="en-US" altLang="ko-KR" dirty="0">
              <a:cs typeface="Batang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762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424" y="908664"/>
            <a:ext cx="8641152" cy="583279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Conclusion</a:t>
            </a:r>
          </a:p>
          <a:p>
            <a:r>
              <a:rPr lang="en-US" altLang="ko-KR" dirty="0"/>
              <a:t>CPU</a:t>
            </a:r>
            <a:r>
              <a:rPr lang="ko-KR" altLang="en-US" dirty="0"/>
              <a:t>의 병목현상을 제어하기 힘들어 동시에 들어오는 여러 요청을 효율적으로 처리하는데 어려움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cs typeface="Batang" panose="020B0604020202020204" pitchFamily="34" charset="0"/>
              </a:rPr>
              <a:t>요청이 들어오기 전</a:t>
            </a:r>
            <a:r>
              <a:rPr lang="en-US" altLang="ko-KR" dirty="0">
                <a:cs typeface="Batang" panose="020B0604020202020204" pitchFamily="34" charset="0"/>
              </a:rPr>
              <a:t>, </a:t>
            </a:r>
            <a:r>
              <a:rPr lang="ko-KR" altLang="en-US" dirty="0">
                <a:cs typeface="Batang" panose="020B0604020202020204" pitchFamily="34" charset="0"/>
              </a:rPr>
              <a:t>모든 </a:t>
            </a:r>
            <a:r>
              <a:rPr lang="en-US" altLang="ko-KR" dirty="0">
                <a:cs typeface="Batang" panose="020B0604020202020204" pitchFamily="34" charset="0"/>
              </a:rPr>
              <a:t>data</a:t>
            </a:r>
            <a:r>
              <a:rPr lang="ko-KR" altLang="en-US" dirty="0">
                <a:cs typeface="Batang" panose="020B0604020202020204" pitchFamily="34" charset="0"/>
              </a:rPr>
              <a:t>를 </a:t>
            </a:r>
            <a:r>
              <a:rPr lang="en-US" altLang="ko-KR" dirty="0">
                <a:cs typeface="Batang" panose="020B0604020202020204" pitchFamily="34" charset="0"/>
              </a:rPr>
              <a:t>buffer</a:t>
            </a:r>
            <a:r>
              <a:rPr lang="ko-KR" altLang="en-US" dirty="0">
                <a:cs typeface="Batang" panose="020B0604020202020204" pitchFamily="34" charset="0"/>
              </a:rPr>
              <a:t>에 저장을 하고 문자열을 검사한 뒤 조건에 부합하는 </a:t>
            </a:r>
            <a:r>
              <a:rPr lang="en-US" altLang="ko-KR" dirty="0">
                <a:cs typeface="Batang" panose="020B0604020202020204" pitchFamily="34" charset="0"/>
              </a:rPr>
              <a:t>buffer </a:t>
            </a:r>
            <a:r>
              <a:rPr lang="ko-KR" altLang="en-US" dirty="0">
                <a:cs typeface="Batang" panose="020B0604020202020204" pitchFamily="34" charset="0"/>
              </a:rPr>
              <a:t>전송하는 것이 더 느림</a:t>
            </a:r>
            <a:endParaRPr lang="en-US" altLang="ko-KR" dirty="0">
              <a:cs typeface="Batang" panose="020B0604020202020204" pitchFamily="34" charset="0"/>
            </a:endParaRPr>
          </a:p>
          <a:p>
            <a:r>
              <a:rPr lang="en-US" altLang="ko-KR" dirty="0">
                <a:cs typeface="Batang" panose="020B0604020202020204" pitchFamily="34" charset="0"/>
              </a:rPr>
              <a:t>Log</a:t>
            </a:r>
            <a:r>
              <a:rPr lang="ko-KR" altLang="en-US" dirty="0">
                <a:cs typeface="Batang" panose="020B0604020202020204" pitchFamily="34" charset="0"/>
              </a:rPr>
              <a:t> </a:t>
            </a:r>
            <a:r>
              <a:rPr lang="en-US" altLang="ko-KR" dirty="0">
                <a:cs typeface="Batang" panose="020B0604020202020204" pitchFamily="34" charset="0"/>
              </a:rPr>
              <a:t>file</a:t>
            </a:r>
            <a:r>
              <a:rPr lang="ko-KR" altLang="en-US" dirty="0">
                <a:cs typeface="Batang" panose="020B0604020202020204" pitchFamily="34" charset="0"/>
              </a:rPr>
              <a:t>을 기록하는 것을 비활성화하여도 속도의 차이가 없음을 보아 </a:t>
            </a:r>
            <a:r>
              <a:rPr lang="en-US" altLang="ko-KR" dirty="0">
                <a:cs typeface="Batang" panose="020B0604020202020204" pitchFamily="34" charset="0"/>
              </a:rPr>
              <a:t>log </a:t>
            </a:r>
            <a:r>
              <a:rPr lang="ko-KR" altLang="en-US" dirty="0">
                <a:cs typeface="Batang" panose="020B0604020202020204" pitchFamily="34" charset="0"/>
              </a:rPr>
              <a:t>기록의 속도는 빠름</a:t>
            </a:r>
            <a:endParaRPr lang="en-US" altLang="ko-KR" dirty="0">
              <a:cs typeface="Batang" panose="020B0604020202020204" pitchFamily="34" charset="0"/>
            </a:endParaRPr>
          </a:p>
          <a:p>
            <a:r>
              <a:rPr lang="en-US" altLang="ko-KR" dirty="0">
                <a:cs typeface="Batang" panose="020B0604020202020204" pitchFamily="34" charset="0"/>
              </a:rPr>
              <a:t>Taskset</a:t>
            </a:r>
            <a:r>
              <a:rPr lang="ko-KR" altLang="en-US" dirty="0">
                <a:cs typeface="Batang" panose="020B0604020202020204" pitchFamily="34" charset="0"/>
              </a:rPr>
              <a:t> 명령어를 사용하여 </a:t>
            </a:r>
            <a:r>
              <a:rPr lang="en-US" altLang="ko-KR" dirty="0">
                <a:cs typeface="Batang" panose="020B0604020202020204" pitchFamily="34" charset="0"/>
              </a:rPr>
              <a:t>CPU</a:t>
            </a:r>
            <a:r>
              <a:rPr lang="ko-KR" altLang="en-US" dirty="0">
                <a:cs typeface="Batang" panose="020B0604020202020204" pitchFamily="34" charset="0"/>
              </a:rPr>
              <a:t> 활용을 제한하여도 속도의 </a:t>
            </a:r>
            <a:r>
              <a:rPr lang="ko-KR" altLang="en-US">
                <a:cs typeface="Batang" panose="020B0604020202020204" pitchFamily="34" charset="0"/>
              </a:rPr>
              <a:t>차이는 없음</a:t>
            </a:r>
            <a:endParaRPr lang="en-US" altLang="ko-KR" dirty="0">
              <a:cs typeface="Batang" panose="020B0604020202020204" pitchFamily="34" charset="0"/>
            </a:endParaRPr>
          </a:p>
          <a:p>
            <a:r>
              <a:rPr lang="en-US" altLang="ko-KR" dirty="0" err="1">
                <a:cs typeface="Batang" panose="020B0604020202020204" pitchFamily="34" charset="0"/>
              </a:rPr>
              <a:t>Vfork</a:t>
            </a:r>
            <a:r>
              <a:rPr lang="en-US" altLang="ko-KR" dirty="0">
                <a:cs typeface="Batang" panose="020B0604020202020204" pitchFamily="34" charset="0"/>
              </a:rPr>
              <a:t>()</a:t>
            </a:r>
            <a:r>
              <a:rPr lang="ko-KR" altLang="en-US" dirty="0">
                <a:cs typeface="Batang" panose="020B0604020202020204" pitchFamily="34" charset="0"/>
              </a:rPr>
              <a:t>를 실행하면 첫번째 실행만 유효함</a:t>
            </a:r>
            <a:endParaRPr lang="en-US" altLang="ko-KR" dirty="0">
              <a:cs typeface="Batang" panose="020B0604020202020204" pitchFamily="34" charset="0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59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Role</a:t>
            </a:r>
          </a:p>
          <a:p>
            <a:r>
              <a:rPr lang="en-US" altLang="ko-KR" dirty="0"/>
              <a:t>Overview</a:t>
            </a:r>
          </a:p>
          <a:p>
            <a:r>
              <a:rPr lang="en-US" altLang="ko-KR" dirty="0"/>
              <a:t>Experiments</a:t>
            </a:r>
          </a:p>
          <a:p>
            <a:r>
              <a:rPr lang="en-US" altLang="ko-KR" dirty="0"/>
              <a:t>Evaluation </a:t>
            </a:r>
          </a:p>
          <a:p>
            <a:r>
              <a:rPr lang="en-US" altLang="ko-K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3508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cs typeface="Batang" panose="020B0604020202020204" pitchFamily="34" charset="0"/>
              </a:rPr>
              <a:t>정윤성</a:t>
            </a:r>
            <a:endParaRPr lang="en-US" altLang="ko-KR" dirty="0">
              <a:cs typeface="Batang" panose="020B0604020202020204" pitchFamily="34" charset="0"/>
            </a:endParaRPr>
          </a:p>
          <a:p>
            <a:pPr lvl="1"/>
            <a:r>
              <a:rPr lang="en-US" altLang="ko-KR" dirty="0">
                <a:cs typeface="Batang" panose="020B0604020202020204" pitchFamily="34" charset="0"/>
              </a:rPr>
              <a:t>Log </a:t>
            </a:r>
            <a:r>
              <a:rPr lang="ko-KR" altLang="en-US" dirty="0">
                <a:cs typeface="Batang" panose="020B0604020202020204" pitchFamily="34" charset="0"/>
              </a:rPr>
              <a:t>파일 처리</a:t>
            </a:r>
            <a:endParaRPr lang="en-US" altLang="ko-KR" dirty="0">
              <a:cs typeface="Batang" panose="020B0604020202020204" pitchFamily="34" charset="0"/>
            </a:endParaRPr>
          </a:p>
          <a:p>
            <a:pPr lvl="1"/>
            <a:r>
              <a:rPr lang="en-US" altLang="ko-KR" dirty="0" err="1">
                <a:cs typeface="Batang" panose="020B0604020202020204" pitchFamily="34" charset="0"/>
              </a:rPr>
              <a:t>Cgi</a:t>
            </a:r>
            <a:r>
              <a:rPr lang="en-US" altLang="ko-KR" dirty="0">
                <a:cs typeface="Batang" panose="020B0604020202020204" pitchFamily="34" charset="0"/>
              </a:rPr>
              <a:t> </a:t>
            </a:r>
            <a:r>
              <a:rPr lang="ko-KR" altLang="en-US" dirty="0">
                <a:cs typeface="Batang" panose="020B0604020202020204" pitchFamily="34" charset="0"/>
              </a:rPr>
              <a:t>요청 처리</a:t>
            </a:r>
            <a:endParaRPr lang="en-US" altLang="ko-KR" dirty="0">
              <a:cs typeface="Batang" panose="020B0604020202020204" pitchFamily="34" charset="0"/>
            </a:endParaRPr>
          </a:p>
          <a:p>
            <a:pPr lvl="1"/>
            <a:r>
              <a:rPr lang="ko-KR" altLang="en-US" dirty="0">
                <a:cs typeface="Batang" panose="020B0604020202020204" pitchFamily="34" charset="0"/>
              </a:rPr>
              <a:t>서버 최적화</a:t>
            </a:r>
            <a:endParaRPr lang="en-US" altLang="ko-KR" dirty="0">
              <a:cs typeface="Batang" panose="020B0604020202020204" pitchFamily="34" charset="0"/>
            </a:endParaRPr>
          </a:p>
          <a:p>
            <a:r>
              <a:rPr lang="ko-KR" altLang="en-US" dirty="0">
                <a:cs typeface="Batang" panose="020B0604020202020204" pitchFamily="34" charset="0"/>
              </a:rPr>
              <a:t>정성민</a:t>
            </a:r>
            <a:endParaRPr lang="en-US" altLang="ko-KR" dirty="0">
              <a:cs typeface="Batang" panose="020B0604020202020204" pitchFamily="34" charset="0"/>
            </a:endParaRPr>
          </a:p>
          <a:p>
            <a:pPr lvl="1"/>
            <a:r>
              <a:rPr lang="ko-KR" altLang="en-US" dirty="0">
                <a:cs typeface="Batang" panose="020B0604020202020204" pitchFamily="34" charset="0"/>
              </a:rPr>
              <a:t>서버 </a:t>
            </a:r>
            <a:r>
              <a:rPr lang="ko-KR" altLang="en-US" dirty="0" err="1">
                <a:cs typeface="Batang" panose="020B0604020202020204" pitchFamily="34" charset="0"/>
              </a:rPr>
              <a:t>스켈레톤</a:t>
            </a:r>
            <a:r>
              <a:rPr lang="ko-KR" altLang="en-US" dirty="0">
                <a:cs typeface="Batang" panose="020B0604020202020204" pitchFamily="34" charset="0"/>
              </a:rPr>
              <a:t> 코드 작성</a:t>
            </a:r>
            <a:endParaRPr lang="en-US" altLang="ko-KR" dirty="0">
              <a:cs typeface="Batang" panose="020B0604020202020204" pitchFamily="34" charset="0"/>
            </a:endParaRPr>
          </a:p>
          <a:p>
            <a:pPr lvl="1"/>
            <a:r>
              <a:rPr lang="ko-KR" altLang="en-US" dirty="0">
                <a:cs typeface="Batang" panose="020B0604020202020204" pitchFamily="34" charset="0"/>
              </a:rPr>
              <a:t>서버 최적화</a:t>
            </a:r>
            <a:endParaRPr lang="en-US" altLang="ko-KR" dirty="0">
              <a:cs typeface="Batang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37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cs typeface="Batang" panose="020B0604020202020204" pitchFamily="34" charset="0"/>
              </a:rPr>
              <a:t>load on memory</a:t>
            </a:r>
          </a:p>
          <a:p>
            <a:r>
              <a:rPr lang="en-US" altLang="ko-KR" dirty="0">
                <a:cs typeface="Batang" panose="020B0604020202020204" pitchFamily="34" charset="0"/>
              </a:rPr>
              <a:t>Load file on memory</a:t>
            </a:r>
          </a:p>
          <a:p>
            <a:pPr lvl="1"/>
            <a:r>
              <a:rPr lang="ko-KR" altLang="en-US" dirty="0">
                <a:cs typeface="Batang" panose="020B0604020202020204" pitchFamily="34" charset="0"/>
              </a:rPr>
              <a:t>서버가 돌아가기 전 </a:t>
            </a:r>
            <a:r>
              <a:rPr lang="en-US" altLang="ko-KR" dirty="0">
                <a:cs typeface="Batang" panose="020B0604020202020204" pitchFamily="34" charset="0"/>
              </a:rPr>
              <a:t>example </a:t>
            </a:r>
            <a:r>
              <a:rPr lang="ko-KR" altLang="en-US" dirty="0">
                <a:cs typeface="Batang" panose="020B0604020202020204" pitchFamily="34" charset="0"/>
              </a:rPr>
              <a:t>폴더 안에 </a:t>
            </a:r>
            <a:r>
              <a:rPr lang="en-US" altLang="ko-KR" dirty="0">
                <a:cs typeface="Batang" panose="020B0604020202020204" pitchFamily="34" charset="0"/>
              </a:rPr>
              <a:t>image, html </a:t>
            </a:r>
            <a:r>
              <a:rPr lang="ko-KR" altLang="en-US" dirty="0">
                <a:cs typeface="Batang" panose="020B0604020202020204" pitchFamily="34" charset="0"/>
              </a:rPr>
              <a:t>파일을 </a:t>
            </a:r>
            <a:r>
              <a:rPr lang="en-US" altLang="ko-KR" dirty="0">
                <a:cs typeface="Batang" panose="020B0604020202020204" pitchFamily="34" charset="0"/>
              </a:rPr>
              <a:t>buffer</a:t>
            </a:r>
            <a:r>
              <a:rPr lang="ko-KR" altLang="en-US" dirty="0">
                <a:cs typeface="Batang" panose="020B0604020202020204" pitchFamily="34" charset="0"/>
              </a:rPr>
              <a:t>에 적재</a:t>
            </a:r>
            <a:endParaRPr lang="en-US" altLang="ko-KR" dirty="0">
              <a:cs typeface="Batang" panose="020B0604020202020204" pitchFamily="34" charset="0"/>
            </a:endParaRPr>
          </a:p>
          <a:p>
            <a:pPr lvl="1"/>
            <a:r>
              <a:rPr lang="ko-KR" altLang="en-US" dirty="0">
                <a:cs typeface="Batang" panose="020B0604020202020204" pitchFamily="34" charset="0"/>
              </a:rPr>
              <a:t>요청이 들어오면 전송</a:t>
            </a:r>
            <a:endParaRPr lang="en-US" altLang="ko-KR" dirty="0">
              <a:cs typeface="Batang" panose="020B0604020202020204" pitchFamily="34" charset="0"/>
            </a:endParaRPr>
          </a:p>
          <a:p>
            <a:pPr marL="457200" lvl="1" indent="0">
              <a:buNone/>
            </a:pPr>
            <a:endParaRPr lang="en-US" altLang="ko-KR" dirty="0">
              <a:cs typeface="Batang" panose="020B0604020202020204" pitchFamily="34" charset="0"/>
            </a:endParaRPr>
          </a:p>
          <a:p>
            <a:r>
              <a:rPr lang="en-US" altLang="ko-KR" dirty="0">
                <a:cs typeface="Batang" panose="020B0604020202020204" pitchFamily="34" charset="0"/>
              </a:rPr>
              <a:t>No load file on memory</a:t>
            </a:r>
          </a:p>
          <a:p>
            <a:pPr lvl="1"/>
            <a:r>
              <a:rPr lang="ko-KR" altLang="en-US" dirty="0">
                <a:cs typeface="Batang" panose="020B0604020202020204" pitchFamily="34" charset="0"/>
              </a:rPr>
              <a:t>요청이 들어올 때 마다 작업</a:t>
            </a:r>
            <a:r>
              <a:rPr lang="en-US" altLang="ko-KR" dirty="0">
                <a:cs typeface="Batang" panose="020B0604020202020204" pitchFamily="34" charset="0"/>
              </a:rPr>
              <a:t>(read(), write(), etc..)</a:t>
            </a:r>
            <a:r>
              <a:rPr lang="ko-KR" altLang="en-US" dirty="0">
                <a:cs typeface="Batang" panose="020B0604020202020204" pitchFamily="34" charset="0"/>
              </a:rPr>
              <a:t>을 수행</a:t>
            </a:r>
            <a:endParaRPr lang="en-US" altLang="ko-KR" dirty="0">
              <a:cs typeface="Batang" panose="020B0604020202020204" pitchFamily="34" charset="0"/>
            </a:endParaRPr>
          </a:p>
          <a:p>
            <a:endParaRPr lang="en-US" altLang="ko-KR" dirty="0">
              <a:cs typeface="Batang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27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cs typeface="Batang" panose="020B0604020202020204" pitchFamily="34" charset="0"/>
              </a:rPr>
              <a:t>비교군</a:t>
            </a:r>
            <a:endParaRPr lang="en-US" altLang="ko-KR" dirty="0">
              <a:cs typeface="Batang" panose="020B0604020202020204" pitchFamily="34" charset="0"/>
            </a:endParaRPr>
          </a:p>
          <a:p>
            <a:r>
              <a:rPr lang="ko-KR" altLang="en-US" dirty="0">
                <a:cs typeface="Batang" panose="020B0604020202020204" pitchFamily="34" charset="0"/>
              </a:rPr>
              <a:t>처음 만들었던 서버</a:t>
            </a:r>
            <a:r>
              <a:rPr lang="en-US" altLang="ko-KR" dirty="0">
                <a:cs typeface="Batang" panose="020B0604020202020204" pitchFamily="34" charset="0"/>
              </a:rPr>
              <a:t>(Original server) – </a:t>
            </a:r>
            <a:r>
              <a:rPr lang="ko-KR" altLang="en-US" dirty="0">
                <a:cs typeface="Batang" panose="020B0604020202020204" pitchFamily="34" charset="0"/>
              </a:rPr>
              <a:t>서버 작동하는 중</a:t>
            </a:r>
            <a:r>
              <a:rPr lang="en-US" altLang="ko-KR" dirty="0">
                <a:cs typeface="Batang" panose="020B0604020202020204" pitchFamily="34" charset="0"/>
              </a:rPr>
              <a:t>(while</a:t>
            </a:r>
            <a:r>
              <a:rPr lang="ko-KR" altLang="en-US" dirty="0">
                <a:cs typeface="Batang" panose="020B0604020202020204" pitchFamily="34" charset="0"/>
              </a:rPr>
              <a:t>문</a:t>
            </a:r>
            <a:r>
              <a:rPr lang="en-US" altLang="ko-KR" dirty="0">
                <a:cs typeface="Batang" panose="020B0604020202020204" pitchFamily="34" charset="0"/>
              </a:rPr>
              <a:t>)</a:t>
            </a:r>
            <a:r>
              <a:rPr lang="ko-KR" altLang="en-US" dirty="0">
                <a:cs typeface="Batang" panose="020B0604020202020204" pitchFamily="34" charset="0"/>
              </a:rPr>
              <a:t>에 계속 변수 선언</a:t>
            </a:r>
            <a:endParaRPr lang="en-US" altLang="ko-KR" dirty="0">
              <a:cs typeface="Batang" panose="020B0604020202020204" pitchFamily="34" charset="0"/>
            </a:endParaRPr>
          </a:p>
          <a:p>
            <a:r>
              <a:rPr lang="en-US" altLang="ko-KR" dirty="0">
                <a:cs typeface="Batang" panose="020B0604020202020204" pitchFamily="34" charset="0"/>
              </a:rPr>
              <a:t>Load on memory</a:t>
            </a:r>
          </a:p>
          <a:p>
            <a:r>
              <a:rPr lang="en-US" altLang="ko-KR" dirty="0">
                <a:cs typeface="Batang" panose="020B0604020202020204" pitchFamily="34" charset="0"/>
              </a:rPr>
              <a:t>No load on memory</a:t>
            </a:r>
          </a:p>
          <a:p>
            <a:pPr marL="0" indent="0">
              <a:buNone/>
            </a:pPr>
            <a:r>
              <a:rPr lang="ko-KR" altLang="en-US" dirty="0">
                <a:cs typeface="Batang" panose="020B0604020202020204" pitchFamily="34" charset="0"/>
              </a:rPr>
              <a:t>환경</a:t>
            </a:r>
            <a:endParaRPr lang="en-US" altLang="ko-KR" dirty="0">
              <a:cs typeface="Batang" panose="020B0604020202020204" pitchFamily="34" charset="0"/>
            </a:endParaRPr>
          </a:p>
          <a:p>
            <a:r>
              <a:rPr lang="ko-KR" altLang="en-US" dirty="0">
                <a:cs typeface="Batang" panose="020B0604020202020204" pitchFamily="34" charset="0"/>
              </a:rPr>
              <a:t>개인 서버</a:t>
            </a:r>
            <a:endParaRPr lang="en-US" altLang="ko-KR" dirty="0">
              <a:cs typeface="Batang" panose="020B0604020202020204" pitchFamily="34" charset="0"/>
            </a:endParaRPr>
          </a:p>
          <a:p>
            <a:r>
              <a:rPr lang="ko-KR" altLang="en-US" dirty="0">
                <a:cs typeface="Batang" panose="020B0604020202020204" pitchFamily="34" charset="0"/>
              </a:rPr>
              <a:t>프로세스 최소로 진행</a:t>
            </a:r>
            <a:endParaRPr lang="en-US" altLang="ko-KR" dirty="0">
              <a:cs typeface="Batang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9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cs typeface="Batang" panose="020B0604020202020204" pitchFamily="34" charset="0"/>
              </a:rPr>
              <a:t>Original server</a:t>
            </a:r>
          </a:p>
          <a:p>
            <a:r>
              <a:rPr lang="ko-KR" altLang="en-US" dirty="0">
                <a:cs typeface="Batang" panose="020B0604020202020204" pitchFamily="34" charset="0"/>
              </a:rPr>
              <a:t>변수 선언들이 </a:t>
            </a:r>
            <a:r>
              <a:rPr lang="en-US" altLang="ko-KR" dirty="0">
                <a:cs typeface="Batang" panose="020B0604020202020204" pitchFamily="34" charset="0"/>
              </a:rPr>
              <a:t>while</a:t>
            </a:r>
            <a:r>
              <a:rPr lang="ko-KR" altLang="en-US" dirty="0">
                <a:cs typeface="Batang" panose="020B0604020202020204" pitchFamily="34" charset="0"/>
              </a:rPr>
              <a:t>문 안에 있음</a:t>
            </a:r>
            <a:endParaRPr lang="en-US" altLang="ko-KR" dirty="0">
              <a:cs typeface="Batang" panose="020B0604020202020204" pitchFamily="34" charset="0"/>
            </a:endParaRPr>
          </a:p>
          <a:p>
            <a:r>
              <a:rPr lang="ko-KR" altLang="en-US" dirty="0">
                <a:cs typeface="Batang" panose="020B0604020202020204" pitchFamily="34" charset="0"/>
              </a:rPr>
              <a:t>경로</a:t>
            </a:r>
            <a:r>
              <a:rPr lang="en-US" altLang="ko-KR" dirty="0">
                <a:cs typeface="Batang" panose="020B0604020202020204" pitchFamily="34" charset="0"/>
              </a:rPr>
              <a:t>, http</a:t>
            </a:r>
            <a:r>
              <a:rPr lang="ko-KR" altLang="en-US" dirty="0">
                <a:cs typeface="Batang" panose="020B0604020202020204" pitchFamily="34" charset="0"/>
              </a:rPr>
              <a:t> 헤더 등의 문자열 복사 시에 </a:t>
            </a:r>
            <a:r>
              <a:rPr lang="en-US" altLang="ko-KR" dirty="0" err="1">
                <a:cs typeface="Batang" panose="020B0604020202020204" pitchFamily="34" charset="0"/>
              </a:rPr>
              <a:t>strcpy</a:t>
            </a:r>
            <a:r>
              <a:rPr lang="en-US" altLang="ko-KR" dirty="0">
                <a:cs typeface="Batang" panose="020B0604020202020204" pitchFamily="34" charset="0"/>
              </a:rPr>
              <a:t>() </a:t>
            </a:r>
            <a:r>
              <a:rPr lang="ko-KR" altLang="en-US" dirty="0">
                <a:cs typeface="Batang" panose="020B0604020202020204" pitchFamily="34" charset="0"/>
              </a:rPr>
              <a:t>함수 이용</a:t>
            </a:r>
            <a:endParaRPr lang="en-US" altLang="ko-KR" dirty="0">
              <a:cs typeface="Batang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3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cs typeface="Batang" panose="020B0604020202020204" pitchFamily="34" charset="0"/>
              </a:rPr>
              <a:t>Original server</a:t>
            </a:r>
          </a:p>
          <a:p>
            <a:endParaRPr lang="en-US" altLang="ko-KR" dirty="0">
              <a:cs typeface="Batang" panose="020B0604020202020204" pitchFamily="34" charset="0"/>
            </a:endParaRPr>
          </a:p>
          <a:p>
            <a:endParaRPr lang="en-US" altLang="ko-KR" dirty="0">
              <a:cs typeface="Batang" panose="020B0604020202020204" pitchFamily="34" charset="0"/>
            </a:endParaRPr>
          </a:p>
          <a:p>
            <a:endParaRPr lang="en-US" altLang="ko-KR" dirty="0">
              <a:cs typeface="Batang" panose="020B0604020202020204" pitchFamily="34" charset="0"/>
            </a:endParaRPr>
          </a:p>
          <a:p>
            <a:endParaRPr lang="en-US" altLang="ko-KR" dirty="0">
              <a:cs typeface="Batang" panose="020B0604020202020204" pitchFamily="34" charset="0"/>
            </a:endParaRPr>
          </a:p>
          <a:p>
            <a:endParaRPr lang="en-US" altLang="ko-KR" dirty="0">
              <a:cs typeface="Batang" panose="020B0604020202020204" pitchFamily="34" charset="0"/>
            </a:endParaRPr>
          </a:p>
          <a:p>
            <a:r>
              <a:rPr lang="ko-KR" altLang="en-US" dirty="0">
                <a:cs typeface="Batang" panose="020B0604020202020204" pitchFamily="34" charset="0"/>
              </a:rPr>
              <a:t>평균 시간</a:t>
            </a:r>
            <a:r>
              <a:rPr lang="en-US" altLang="ko-KR" dirty="0">
                <a:cs typeface="Batang" panose="020B0604020202020204" pitchFamily="34" charset="0"/>
              </a:rPr>
              <a:t>(</a:t>
            </a:r>
            <a:r>
              <a:rPr lang="en-US" altLang="ko-KR" dirty="0" err="1">
                <a:cs typeface="Batang" panose="020B0604020202020204" pitchFamily="34" charset="0"/>
              </a:rPr>
              <a:t>msecs</a:t>
            </a:r>
            <a:r>
              <a:rPr lang="en-US" altLang="ko-KR" dirty="0">
                <a:cs typeface="Batang" panose="020B0604020202020204" pitchFamily="34" charset="0"/>
              </a:rPr>
              <a:t>/first-response) : 21.584</a:t>
            </a:r>
            <a:r>
              <a:rPr lang="ko-KR" altLang="en-US" dirty="0">
                <a:cs typeface="Batang" panose="020B0604020202020204" pitchFamily="34" charset="0"/>
              </a:rPr>
              <a:t> </a:t>
            </a:r>
            <a:endParaRPr lang="en-US" altLang="ko-KR" dirty="0">
              <a:cs typeface="Batang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66" y="1538748"/>
            <a:ext cx="3150420" cy="24528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28" y="1538748"/>
            <a:ext cx="3240432" cy="245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2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cs typeface="Batang" panose="020B0604020202020204" pitchFamily="34" charset="0"/>
              </a:rPr>
              <a:t>Load on memory</a:t>
            </a:r>
          </a:p>
          <a:p>
            <a:r>
              <a:rPr lang="ko-KR" altLang="en-US" dirty="0">
                <a:cs typeface="Batang" panose="020B0604020202020204" pitchFamily="34" charset="0"/>
              </a:rPr>
              <a:t>서비스 해야할 것들을 </a:t>
            </a:r>
            <a:r>
              <a:rPr lang="en-US" altLang="ko-KR" dirty="0">
                <a:cs typeface="Batang" panose="020B0604020202020204" pitchFamily="34" charset="0"/>
              </a:rPr>
              <a:t>buffer(memory)</a:t>
            </a:r>
            <a:r>
              <a:rPr lang="ko-KR" altLang="en-US" dirty="0">
                <a:cs typeface="Batang" panose="020B0604020202020204" pitchFamily="34" charset="0"/>
              </a:rPr>
              <a:t>에 </a:t>
            </a:r>
            <a:r>
              <a:rPr lang="en-US" altLang="ko-KR" dirty="0">
                <a:cs typeface="Batang" panose="020B0604020202020204" pitchFamily="34" charset="0"/>
              </a:rPr>
              <a:t>load</a:t>
            </a:r>
          </a:p>
          <a:p>
            <a:pPr lvl="1"/>
            <a:r>
              <a:rPr lang="en-US" altLang="ko-KR" dirty="0">
                <a:cs typeface="Batang" panose="020B0604020202020204" pitchFamily="34" charset="0"/>
              </a:rPr>
              <a:t>Path </a:t>
            </a:r>
            <a:r>
              <a:rPr lang="ko-KR" altLang="en-US" dirty="0">
                <a:cs typeface="Batang" panose="020B0604020202020204" pitchFamily="34" charset="0"/>
              </a:rPr>
              <a:t>와 </a:t>
            </a:r>
            <a:r>
              <a:rPr lang="en-US" altLang="ko-KR" dirty="0">
                <a:cs typeface="Batang" panose="020B0604020202020204" pitchFamily="34" charset="0"/>
              </a:rPr>
              <a:t>data</a:t>
            </a:r>
            <a:r>
              <a:rPr lang="ko-KR" altLang="en-US" dirty="0">
                <a:cs typeface="Batang" panose="020B0604020202020204" pitchFamily="34" charset="0"/>
              </a:rPr>
              <a:t>를 미리 서버가 가지고 있음</a:t>
            </a:r>
            <a:endParaRPr lang="en-US" altLang="ko-KR" dirty="0">
              <a:cs typeface="Batang" panose="020B0604020202020204" pitchFamily="34" charset="0"/>
            </a:endParaRPr>
          </a:p>
          <a:p>
            <a:pPr lvl="1"/>
            <a:r>
              <a:rPr lang="en-US" altLang="ko-KR" dirty="0">
                <a:cs typeface="Batang" panose="020B0604020202020204" pitchFamily="34" charset="0"/>
              </a:rPr>
              <a:t>Fork()</a:t>
            </a:r>
            <a:r>
              <a:rPr lang="ko-KR" altLang="en-US" dirty="0">
                <a:cs typeface="Batang" panose="020B0604020202020204" pitchFamily="34" charset="0"/>
              </a:rPr>
              <a:t>가</a:t>
            </a:r>
            <a:r>
              <a:rPr lang="en-US" altLang="ko-KR" dirty="0">
                <a:cs typeface="Batang" panose="020B0604020202020204" pitchFamily="34" charset="0"/>
              </a:rPr>
              <a:t> </a:t>
            </a:r>
            <a:r>
              <a:rPr lang="ko-KR" altLang="en-US" dirty="0">
                <a:cs typeface="Batang" panose="020B0604020202020204" pitchFamily="34" charset="0"/>
              </a:rPr>
              <a:t>실행되기 전</a:t>
            </a:r>
            <a:r>
              <a:rPr lang="en-US" altLang="ko-KR" dirty="0">
                <a:cs typeface="Batang" panose="020B0604020202020204" pitchFamily="34" charset="0"/>
              </a:rPr>
              <a:t>, </a:t>
            </a:r>
            <a:r>
              <a:rPr lang="ko-KR" altLang="en-US" dirty="0">
                <a:cs typeface="Batang" panose="020B0604020202020204" pitchFamily="34" charset="0"/>
              </a:rPr>
              <a:t>모든 </a:t>
            </a:r>
            <a:r>
              <a:rPr lang="en-US" altLang="ko-KR" dirty="0">
                <a:cs typeface="Batang" panose="020B0604020202020204" pitchFamily="34" charset="0"/>
              </a:rPr>
              <a:t>file data</a:t>
            </a:r>
            <a:r>
              <a:rPr lang="ko-KR" altLang="en-US" dirty="0">
                <a:cs typeface="Batang" panose="020B0604020202020204" pitchFamily="34" charset="0"/>
              </a:rPr>
              <a:t>를 </a:t>
            </a:r>
            <a:r>
              <a:rPr lang="en-US" altLang="ko-KR" dirty="0">
                <a:cs typeface="Batang" panose="020B0604020202020204" pitchFamily="34" charset="0"/>
              </a:rPr>
              <a:t>buffer</a:t>
            </a:r>
            <a:r>
              <a:rPr lang="ko-KR" altLang="en-US" dirty="0">
                <a:cs typeface="Batang" panose="020B0604020202020204" pitchFamily="34" charset="0"/>
              </a:rPr>
              <a:t>에 적재</a:t>
            </a:r>
            <a:endParaRPr lang="en-US" altLang="ko-KR" dirty="0">
              <a:cs typeface="Batang" panose="020B0604020202020204" pitchFamily="34" charset="0"/>
            </a:endParaRPr>
          </a:p>
          <a:p>
            <a:pPr lvl="1"/>
            <a:r>
              <a:rPr lang="ko-KR" altLang="en-US" dirty="0">
                <a:cs typeface="Batang" panose="020B0604020202020204" pitchFamily="34" charset="0"/>
              </a:rPr>
              <a:t>요청이 들어오면 해당 요청에 맞는 </a:t>
            </a:r>
            <a:r>
              <a:rPr lang="en-US" altLang="ko-KR" dirty="0">
                <a:cs typeface="Batang" panose="020B0604020202020204" pitchFamily="34" charset="0"/>
              </a:rPr>
              <a:t>buffer</a:t>
            </a:r>
            <a:r>
              <a:rPr lang="ko-KR" altLang="en-US" dirty="0">
                <a:cs typeface="Batang" panose="020B0604020202020204" pitchFamily="34" charset="0"/>
              </a:rPr>
              <a:t>를 </a:t>
            </a:r>
            <a:r>
              <a:rPr lang="en-US" altLang="ko-KR" dirty="0">
                <a:cs typeface="Batang" panose="020B0604020202020204" pitchFamily="34" charset="0"/>
              </a:rPr>
              <a:t>write()</a:t>
            </a:r>
            <a:r>
              <a:rPr lang="ko-KR" altLang="en-US" dirty="0">
                <a:cs typeface="Batang" panose="020B0604020202020204" pitchFamily="34" charset="0"/>
              </a:rPr>
              <a:t>함수를 이용하여 전송</a:t>
            </a:r>
            <a:endParaRPr lang="en-US" altLang="ko-KR" dirty="0">
              <a:cs typeface="Batang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6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cs typeface="Batang" panose="020B0604020202020204" pitchFamily="34" charset="0"/>
              </a:rPr>
              <a:t>Load on memory</a:t>
            </a:r>
          </a:p>
          <a:p>
            <a:endParaRPr lang="en-US" altLang="ko-KR" dirty="0">
              <a:cs typeface="Batang" panose="020B0604020202020204" pitchFamily="34" charset="0"/>
            </a:endParaRPr>
          </a:p>
          <a:p>
            <a:endParaRPr lang="en-US" altLang="ko-KR" dirty="0">
              <a:cs typeface="Batang" panose="020B0604020202020204" pitchFamily="34" charset="0"/>
            </a:endParaRPr>
          </a:p>
          <a:p>
            <a:endParaRPr lang="en-US" altLang="ko-KR" dirty="0">
              <a:cs typeface="Batang" panose="020B0604020202020204" pitchFamily="34" charset="0"/>
            </a:endParaRPr>
          </a:p>
          <a:p>
            <a:endParaRPr lang="en-US" altLang="ko-KR" dirty="0">
              <a:cs typeface="Batang" panose="020B0604020202020204" pitchFamily="34" charset="0"/>
            </a:endParaRPr>
          </a:p>
          <a:p>
            <a:endParaRPr lang="en-US" altLang="ko-KR" dirty="0">
              <a:cs typeface="Batang" panose="020B0604020202020204" pitchFamily="34" charset="0"/>
            </a:endParaRPr>
          </a:p>
          <a:p>
            <a:r>
              <a:rPr lang="ko-KR" altLang="en-US" dirty="0">
                <a:cs typeface="Batang" panose="020B0604020202020204" pitchFamily="34" charset="0"/>
              </a:rPr>
              <a:t>평균 시간</a:t>
            </a:r>
            <a:r>
              <a:rPr lang="en-US" altLang="ko-KR" dirty="0">
                <a:cs typeface="Batang" panose="020B0604020202020204" pitchFamily="34" charset="0"/>
              </a:rPr>
              <a:t>(</a:t>
            </a:r>
            <a:r>
              <a:rPr lang="en-US" altLang="ko-KR" dirty="0" err="1">
                <a:cs typeface="Batang" panose="020B0604020202020204" pitchFamily="34" charset="0"/>
              </a:rPr>
              <a:t>msecs</a:t>
            </a:r>
            <a:r>
              <a:rPr lang="en-US" altLang="ko-KR" dirty="0">
                <a:cs typeface="Batang" panose="020B0604020202020204" pitchFamily="34" charset="0"/>
              </a:rPr>
              <a:t>/first-response) : 21.613</a:t>
            </a:r>
            <a:r>
              <a:rPr lang="ko-KR" altLang="en-US" dirty="0">
                <a:cs typeface="Batang" panose="020B0604020202020204" pitchFamily="34" charset="0"/>
              </a:rPr>
              <a:t> </a:t>
            </a:r>
            <a:endParaRPr lang="en-US" altLang="ko-KR" dirty="0">
              <a:cs typeface="Batang" panose="020B0604020202020204" pitchFamily="34" charset="0"/>
            </a:endParaRPr>
          </a:p>
          <a:p>
            <a:r>
              <a:rPr lang="ko-KR" altLang="en-US" dirty="0">
                <a:cs typeface="Batang" panose="020B0604020202020204" pitchFamily="34" charset="0"/>
              </a:rPr>
              <a:t>요청이 들어오기 전</a:t>
            </a:r>
            <a:r>
              <a:rPr lang="en-US" altLang="ko-KR" dirty="0">
                <a:cs typeface="Batang" panose="020B0604020202020204" pitchFamily="34" charset="0"/>
              </a:rPr>
              <a:t>, </a:t>
            </a:r>
            <a:r>
              <a:rPr lang="ko-KR" altLang="en-US" dirty="0">
                <a:cs typeface="Batang" panose="020B0604020202020204" pitchFamily="34" charset="0"/>
              </a:rPr>
              <a:t>모든 </a:t>
            </a:r>
            <a:r>
              <a:rPr lang="en-US" altLang="ko-KR" dirty="0">
                <a:cs typeface="Batang" panose="020B0604020202020204" pitchFamily="34" charset="0"/>
              </a:rPr>
              <a:t>data</a:t>
            </a:r>
            <a:r>
              <a:rPr lang="ko-KR" altLang="en-US" dirty="0">
                <a:cs typeface="Batang" panose="020B0604020202020204" pitchFamily="34" charset="0"/>
              </a:rPr>
              <a:t>를 </a:t>
            </a:r>
            <a:r>
              <a:rPr lang="en-US" altLang="ko-KR" dirty="0">
                <a:cs typeface="Batang" panose="020B0604020202020204" pitchFamily="34" charset="0"/>
              </a:rPr>
              <a:t>buffer</a:t>
            </a:r>
            <a:r>
              <a:rPr lang="ko-KR" altLang="en-US" dirty="0">
                <a:cs typeface="Batang" panose="020B0604020202020204" pitchFamily="34" charset="0"/>
              </a:rPr>
              <a:t>에 저장을 하는데 시간이 더 느려지는 지 의문점이 있음</a:t>
            </a:r>
            <a:endParaRPr lang="en-US" altLang="ko-KR" dirty="0">
              <a:cs typeface="Batang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6" y="1524936"/>
            <a:ext cx="3343746" cy="26375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52" y="1524936"/>
            <a:ext cx="3356879" cy="263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291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2">
      <a:majorFont>
        <a:latin typeface="Consolas"/>
        <a:ea typeface="D2Coding"/>
        <a:cs typeface=""/>
      </a:majorFont>
      <a:minorFont>
        <a:latin typeface="Consolas"/>
        <a:ea typeface="D2Codi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15111</TotalTime>
  <Words>532</Words>
  <Application>Microsoft Office PowerPoint</Application>
  <PresentationFormat>화면 슬라이드 쇼(4:3)</PresentationFormat>
  <Paragraphs>121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Wingdings</vt:lpstr>
      <vt:lpstr>Arial</vt:lpstr>
      <vt:lpstr>Tahoma</vt:lpstr>
      <vt:lpstr>맑은 고딕</vt:lpstr>
      <vt:lpstr>D2Coding</vt:lpstr>
      <vt:lpstr>나눔고딕코딩</vt:lpstr>
      <vt:lpstr>Consolas</vt:lpstr>
      <vt:lpstr>1_Office 테마</vt:lpstr>
      <vt:lpstr>Unix System Programming Project Report</vt:lpstr>
      <vt:lpstr>CONTENTS</vt:lpstr>
      <vt:lpstr>Role</vt:lpstr>
      <vt:lpstr>Overview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Evaluation</vt:lpstr>
      <vt:lpstr>Evaluation</vt:lpstr>
      <vt:lpstr>Evaluation</vt:lpstr>
      <vt:lpstr>Conclusion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 성민</cp:lastModifiedBy>
  <cp:revision>942</cp:revision>
  <cp:lastPrinted>2011-05-11T10:55:03Z</cp:lastPrinted>
  <dcterms:created xsi:type="dcterms:W3CDTF">2006-10-05T04:04:58Z</dcterms:created>
  <dcterms:modified xsi:type="dcterms:W3CDTF">2019-06-02T11:58:24Z</dcterms:modified>
</cp:coreProperties>
</file>