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69000" autoAdjust="0"/>
  </p:normalViewPr>
  <p:slideViewPr>
    <p:cSldViewPr snapToGrid="0">
      <p:cViewPr varScale="1">
        <p:scale>
          <a:sx n="76" d="100"/>
          <a:sy n="76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96169-894B-417E-A6D4-FED64153E86C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C8BC6D-E140-483B-B1F3-3C7FFAB5717C}">
      <dgm:prSet/>
      <dgm:spPr/>
      <dgm:t>
        <a:bodyPr/>
        <a:lstStyle/>
        <a:p>
          <a:r>
            <a:rPr lang="ko-KR" b="1"/>
            <a:t>이더리움 블록체인은 두가지 구성요소로 이루어짐</a:t>
          </a:r>
          <a:endParaRPr lang="en-US"/>
        </a:p>
      </dgm:t>
    </dgm:pt>
    <dgm:pt modelId="{A2D9278A-F013-4A68-B643-F7CAFC71E5AC}" type="parTrans" cxnId="{11C9E478-FF0A-44FF-B252-EF58182A6D46}">
      <dgm:prSet/>
      <dgm:spPr/>
      <dgm:t>
        <a:bodyPr/>
        <a:lstStyle/>
        <a:p>
          <a:endParaRPr lang="en-US"/>
        </a:p>
      </dgm:t>
    </dgm:pt>
    <dgm:pt modelId="{CAAA3B7E-092D-4A71-91F6-B5CB1C64829A}" type="sibTrans" cxnId="{11C9E478-FF0A-44FF-B252-EF58182A6D46}">
      <dgm:prSet/>
      <dgm:spPr/>
      <dgm:t>
        <a:bodyPr/>
        <a:lstStyle/>
        <a:p>
          <a:endParaRPr lang="en-US"/>
        </a:p>
      </dgm:t>
    </dgm:pt>
    <dgm:pt modelId="{6C02113B-32B5-4FBB-8EBF-EFAA9AA19BE9}">
      <dgm:prSet/>
      <dgm:spPr/>
      <dgm:t>
        <a:bodyPr/>
        <a:lstStyle/>
        <a:p>
          <a:r>
            <a:rPr lang="ko-KR" b="1" dirty="0"/>
            <a:t>데이터 베이스 </a:t>
          </a:r>
          <a:r>
            <a:rPr lang="en-US" dirty="0"/>
            <a:t>(</a:t>
          </a:r>
          <a:r>
            <a:rPr lang="ko-KR" dirty="0"/>
            <a:t>트랜잭션을 저장</a:t>
          </a:r>
          <a:r>
            <a:rPr lang="en-US" dirty="0"/>
            <a:t>)</a:t>
          </a:r>
        </a:p>
      </dgm:t>
    </dgm:pt>
    <dgm:pt modelId="{2A22566D-25AE-414A-810E-068D74EEAFDA}" type="parTrans" cxnId="{8CE49B7D-2D98-4E64-B499-EA8229DC0A31}">
      <dgm:prSet/>
      <dgm:spPr/>
      <dgm:t>
        <a:bodyPr/>
        <a:lstStyle/>
        <a:p>
          <a:endParaRPr lang="en-US"/>
        </a:p>
      </dgm:t>
    </dgm:pt>
    <dgm:pt modelId="{BA40C3C3-0EFD-48B5-944E-CB578032CB9A}" type="sibTrans" cxnId="{8CE49B7D-2D98-4E64-B499-EA8229DC0A31}">
      <dgm:prSet/>
      <dgm:spPr/>
      <dgm:t>
        <a:bodyPr/>
        <a:lstStyle/>
        <a:p>
          <a:endParaRPr lang="en-US"/>
        </a:p>
      </dgm:t>
    </dgm:pt>
    <dgm:pt modelId="{6B1534AD-0E88-4E36-9F39-1E4B6A967A46}">
      <dgm:prSet custT="1"/>
      <dgm:spPr/>
      <dgm:t>
        <a:bodyPr/>
        <a:lstStyle/>
        <a:p>
          <a:r>
            <a:rPr lang="ko-KR" altLang="en-US" sz="1800" b="1" dirty="0" err="1"/>
            <a:t>스마트컨트랙트</a:t>
          </a:r>
          <a:r>
            <a:rPr lang="ko-KR" sz="1800" dirty="0"/>
            <a:t> </a:t>
          </a:r>
          <a:br>
            <a:rPr lang="en-US" altLang="ko-KR" sz="1800" dirty="0"/>
          </a:br>
          <a:r>
            <a:rPr lang="en-US" sz="1400" dirty="0"/>
            <a:t>(</a:t>
          </a:r>
          <a:r>
            <a:rPr lang="ko-KR" sz="1400" dirty="0"/>
            <a:t>트랜잭션을 위한 논리를 담음</a:t>
          </a:r>
          <a:r>
            <a:rPr lang="en-US" sz="1400" dirty="0"/>
            <a:t>)</a:t>
          </a:r>
          <a:br>
            <a:rPr lang="en-US" sz="1800" dirty="0"/>
          </a:br>
          <a:r>
            <a:rPr lang="en-US" sz="1800" dirty="0"/>
            <a:t>solidity</a:t>
          </a:r>
          <a:r>
            <a:rPr lang="ko-KR" sz="1800" dirty="0"/>
            <a:t>로 작성</a:t>
          </a:r>
          <a:endParaRPr lang="en-US" sz="1800" dirty="0"/>
        </a:p>
      </dgm:t>
    </dgm:pt>
    <dgm:pt modelId="{13441177-FC58-458A-BD5F-023C3BD92B4B}" type="parTrans" cxnId="{D451C397-E5FF-482A-BF84-DE0883DE2D1B}">
      <dgm:prSet/>
      <dgm:spPr/>
      <dgm:t>
        <a:bodyPr/>
        <a:lstStyle/>
        <a:p>
          <a:endParaRPr lang="en-US"/>
        </a:p>
      </dgm:t>
    </dgm:pt>
    <dgm:pt modelId="{D83DA961-3E27-4D8F-80B4-68433941018F}" type="sibTrans" cxnId="{D451C397-E5FF-482A-BF84-DE0883DE2D1B}">
      <dgm:prSet/>
      <dgm:spPr/>
      <dgm:t>
        <a:bodyPr/>
        <a:lstStyle/>
        <a:p>
          <a:endParaRPr lang="en-US"/>
        </a:p>
      </dgm:t>
    </dgm:pt>
    <dgm:pt modelId="{990C4E29-BE18-4478-BBF7-53D671AF93C5}" type="pres">
      <dgm:prSet presAssocID="{25696169-894B-417E-A6D4-FED64153E8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548137-3857-42A5-B3B1-DB4B710A68F0}" type="pres">
      <dgm:prSet presAssocID="{5CC8BC6D-E140-483B-B1F3-3C7FFAB5717C}" presName="hierRoot1" presStyleCnt="0"/>
      <dgm:spPr/>
    </dgm:pt>
    <dgm:pt modelId="{49CB43D3-BC53-480C-874F-E2A779677CE2}" type="pres">
      <dgm:prSet presAssocID="{5CC8BC6D-E140-483B-B1F3-3C7FFAB5717C}" presName="composite" presStyleCnt="0"/>
      <dgm:spPr/>
    </dgm:pt>
    <dgm:pt modelId="{07420A04-4CD4-48F5-9A9C-4D9FCD49A922}" type="pres">
      <dgm:prSet presAssocID="{5CC8BC6D-E140-483B-B1F3-3C7FFAB5717C}" presName="background" presStyleLbl="node0" presStyleIdx="0" presStyleCnt="3"/>
      <dgm:spPr/>
    </dgm:pt>
    <dgm:pt modelId="{7F09F214-5B0C-4E86-8D4F-6A50FBDFB54C}" type="pres">
      <dgm:prSet presAssocID="{5CC8BC6D-E140-483B-B1F3-3C7FFAB5717C}" presName="text" presStyleLbl="fgAcc0" presStyleIdx="0" presStyleCnt="3">
        <dgm:presLayoutVars>
          <dgm:chPref val="3"/>
        </dgm:presLayoutVars>
      </dgm:prSet>
      <dgm:spPr/>
    </dgm:pt>
    <dgm:pt modelId="{993A71CD-A4DB-473D-B742-831659EC4C2F}" type="pres">
      <dgm:prSet presAssocID="{5CC8BC6D-E140-483B-B1F3-3C7FFAB5717C}" presName="hierChild2" presStyleCnt="0"/>
      <dgm:spPr/>
    </dgm:pt>
    <dgm:pt modelId="{44FECF29-6234-4460-B16B-A869DB5020BD}" type="pres">
      <dgm:prSet presAssocID="{6C02113B-32B5-4FBB-8EBF-EFAA9AA19BE9}" presName="hierRoot1" presStyleCnt="0"/>
      <dgm:spPr/>
    </dgm:pt>
    <dgm:pt modelId="{CF67A70B-9F38-489D-8200-A1A4C0F161C0}" type="pres">
      <dgm:prSet presAssocID="{6C02113B-32B5-4FBB-8EBF-EFAA9AA19BE9}" presName="composite" presStyleCnt="0"/>
      <dgm:spPr/>
    </dgm:pt>
    <dgm:pt modelId="{C9756EEF-1BFE-4FEB-B9F7-21CBC1D19AF7}" type="pres">
      <dgm:prSet presAssocID="{6C02113B-32B5-4FBB-8EBF-EFAA9AA19BE9}" presName="background" presStyleLbl="node0" presStyleIdx="1" presStyleCnt="3"/>
      <dgm:spPr/>
    </dgm:pt>
    <dgm:pt modelId="{11E0383A-D132-43D3-A6B6-65F67EB61D74}" type="pres">
      <dgm:prSet presAssocID="{6C02113B-32B5-4FBB-8EBF-EFAA9AA19BE9}" presName="text" presStyleLbl="fgAcc0" presStyleIdx="1" presStyleCnt="3">
        <dgm:presLayoutVars>
          <dgm:chPref val="3"/>
        </dgm:presLayoutVars>
      </dgm:prSet>
      <dgm:spPr/>
    </dgm:pt>
    <dgm:pt modelId="{FF850F95-8064-47EC-852F-1142A7D5D3BA}" type="pres">
      <dgm:prSet presAssocID="{6C02113B-32B5-4FBB-8EBF-EFAA9AA19BE9}" presName="hierChild2" presStyleCnt="0"/>
      <dgm:spPr/>
    </dgm:pt>
    <dgm:pt modelId="{3FC71719-C58D-4144-95E4-DC3F091D4CFD}" type="pres">
      <dgm:prSet presAssocID="{6B1534AD-0E88-4E36-9F39-1E4B6A967A46}" presName="hierRoot1" presStyleCnt="0"/>
      <dgm:spPr/>
    </dgm:pt>
    <dgm:pt modelId="{724B90CD-E829-4C35-8FD4-095A258D133D}" type="pres">
      <dgm:prSet presAssocID="{6B1534AD-0E88-4E36-9F39-1E4B6A967A46}" presName="composite" presStyleCnt="0"/>
      <dgm:spPr/>
    </dgm:pt>
    <dgm:pt modelId="{6D476351-BE6B-4E3E-9755-C8F4763F5D08}" type="pres">
      <dgm:prSet presAssocID="{6B1534AD-0E88-4E36-9F39-1E4B6A967A46}" presName="background" presStyleLbl="node0" presStyleIdx="2" presStyleCnt="3"/>
      <dgm:spPr/>
    </dgm:pt>
    <dgm:pt modelId="{0000A3F1-C85D-4797-B5FA-2D31AC377053}" type="pres">
      <dgm:prSet presAssocID="{6B1534AD-0E88-4E36-9F39-1E4B6A967A46}" presName="text" presStyleLbl="fgAcc0" presStyleIdx="2" presStyleCnt="3">
        <dgm:presLayoutVars>
          <dgm:chPref val="3"/>
        </dgm:presLayoutVars>
      </dgm:prSet>
      <dgm:spPr/>
    </dgm:pt>
    <dgm:pt modelId="{6456FBE0-6B7E-4384-B733-969000CB6A9B}" type="pres">
      <dgm:prSet presAssocID="{6B1534AD-0E88-4E36-9F39-1E4B6A967A46}" presName="hierChild2" presStyleCnt="0"/>
      <dgm:spPr/>
    </dgm:pt>
  </dgm:ptLst>
  <dgm:cxnLst>
    <dgm:cxn modelId="{FC48090B-B050-4782-A5FB-10BD77601624}" type="presOf" srcId="{25696169-894B-417E-A6D4-FED64153E86C}" destId="{990C4E29-BE18-4478-BBF7-53D671AF93C5}" srcOrd="0" destOrd="0" presId="urn:microsoft.com/office/officeart/2005/8/layout/hierarchy1"/>
    <dgm:cxn modelId="{6EDD7238-621F-486D-A6F5-18AE82C0673B}" type="presOf" srcId="{6B1534AD-0E88-4E36-9F39-1E4B6A967A46}" destId="{0000A3F1-C85D-4797-B5FA-2D31AC377053}" srcOrd="0" destOrd="0" presId="urn:microsoft.com/office/officeart/2005/8/layout/hierarchy1"/>
    <dgm:cxn modelId="{11C9E478-FF0A-44FF-B252-EF58182A6D46}" srcId="{25696169-894B-417E-A6D4-FED64153E86C}" destId="{5CC8BC6D-E140-483B-B1F3-3C7FFAB5717C}" srcOrd="0" destOrd="0" parTransId="{A2D9278A-F013-4A68-B643-F7CAFC71E5AC}" sibTransId="{CAAA3B7E-092D-4A71-91F6-B5CB1C64829A}"/>
    <dgm:cxn modelId="{8CE49B7D-2D98-4E64-B499-EA8229DC0A31}" srcId="{25696169-894B-417E-A6D4-FED64153E86C}" destId="{6C02113B-32B5-4FBB-8EBF-EFAA9AA19BE9}" srcOrd="1" destOrd="0" parTransId="{2A22566D-25AE-414A-810E-068D74EEAFDA}" sibTransId="{BA40C3C3-0EFD-48B5-944E-CB578032CB9A}"/>
    <dgm:cxn modelId="{D451C397-E5FF-482A-BF84-DE0883DE2D1B}" srcId="{25696169-894B-417E-A6D4-FED64153E86C}" destId="{6B1534AD-0E88-4E36-9F39-1E4B6A967A46}" srcOrd="2" destOrd="0" parTransId="{13441177-FC58-458A-BD5F-023C3BD92B4B}" sibTransId="{D83DA961-3E27-4D8F-80B4-68433941018F}"/>
    <dgm:cxn modelId="{78C4EBB4-3B42-41E7-B05F-7E2809F20001}" type="presOf" srcId="{6C02113B-32B5-4FBB-8EBF-EFAA9AA19BE9}" destId="{11E0383A-D132-43D3-A6B6-65F67EB61D74}" srcOrd="0" destOrd="0" presId="urn:microsoft.com/office/officeart/2005/8/layout/hierarchy1"/>
    <dgm:cxn modelId="{3D1BB3DC-E1A3-4F75-AFE3-8986257E742E}" type="presOf" srcId="{5CC8BC6D-E140-483B-B1F3-3C7FFAB5717C}" destId="{7F09F214-5B0C-4E86-8D4F-6A50FBDFB54C}" srcOrd="0" destOrd="0" presId="urn:microsoft.com/office/officeart/2005/8/layout/hierarchy1"/>
    <dgm:cxn modelId="{8BA4D1DA-1017-4604-A6B4-66C84025972A}" type="presParOf" srcId="{990C4E29-BE18-4478-BBF7-53D671AF93C5}" destId="{36548137-3857-42A5-B3B1-DB4B710A68F0}" srcOrd="0" destOrd="0" presId="urn:microsoft.com/office/officeart/2005/8/layout/hierarchy1"/>
    <dgm:cxn modelId="{898C05D2-4A19-46E0-B605-33E65251F94F}" type="presParOf" srcId="{36548137-3857-42A5-B3B1-DB4B710A68F0}" destId="{49CB43D3-BC53-480C-874F-E2A779677CE2}" srcOrd="0" destOrd="0" presId="urn:microsoft.com/office/officeart/2005/8/layout/hierarchy1"/>
    <dgm:cxn modelId="{8ECF5B85-699E-4B66-B708-19A7A152E650}" type="presParOf" srcId="{49CB43D3-BC53-480C-874F-E2A779677CE2}" destId="{07420A04-4CD4-48F5-9A9C-4D9FCD49A922}" srcOrd="0" destOrd="0" presId="urn:microsoft.com/office/officeart/2005/8/layout/hierarchy1"/>
    <dgm:cxn modelId="{E913177A-70F0-4703-B52A-94607CE93A84}" type="presParOf" srcId="{49CB43D3-BC53-480C-874F-E2A779677CE2}" destId="{7F09F214-5B0C-4E86-8D4F-6A50FBDFB54C}" srcOrd="1" destOrd="0" presId="urn:microsoft.com/office/officeart/2005/8/layout/hierarchy1"/>
    <dgm:cxn modelId="{A29AFDDA-945D-4812-A73A-F4197C16427C}" type="presParOf" srcId="{36548137-3857-42A5-B3B1-DB4B710A68F0}" destId="{993A71CD-A4DB-473D-B742-831659EC4C2F}" srcOrd="1" destOrd="0" presId="urn:microsoft.com/office/officeart/2005/8/layout/hierarchy1"/>
    <dgm:cxn modelId="{AD6CD7F5-5EAF-4EE9-8B44-AB287E693C65}" type="presParOf" srcId="{990C4E29-BE18-4478-BBF7-53D671AF93C5}" destId="{44FECF29-6234-4460-B16B-A869DB5020BD}" srcOrd="1" destOrd="0" presId="urn:microsoft.com/office/officeart/2005/8/layout/hierarchy1"/>
    <dgm:cxn modelId="{2C7CA1B3-3E78-4921-8780-7FD126D906E6}" type="presParOf" srcId="{44FECF29-6234-4460-B16B-A869DB5020BD}" destId="{CF67A70B-9F38-489D-8200-A1A4C0F161C0}" srcOrd="0" destOrd="0" presId="urn:microsoft.com/office/officeart/2005/8/layout/hierarchy1"/>
    <dgm:cxn modelId="{8DF023C8-38D9-4305-B10C-AB8FBEDCD08B}" type="presParOf" srcId="{CF67A70B-9F38-489D-8200-A1A4C0F161C0}" destId="{C9756EEF-1BFE-4FEB-B9F7-21CBC1D19AF7}" srcOrd="0" destOrd="0" presId="urn:microsoft.com/office/officeart/2005/8/layout/hierarchy1"/>
    <dgm:cxn modelId="{442BC52F-F5A3-403E-B774-9D2B40BA7597}" type="presParOf" srcId="{CF67A70B-9F38-489D-8200-A1A4C0F161C0}" destId="{11E0383A-D132-43D3-A6B6-65F67EB61D74}" srcOrd="1" destOrd="0" presId="urn:microsoft.com/office/officeart/2005/8/layout/hierarchy1"/>
    <dgm:cxn modelId="{1032EA30-8837-478D-A598-8EDE8F389D90}" type="presParOf" srcId="{44FECF29-6234-4460-B16B-A869DB5020BD}" destId="{FF850F95-8064-47EC-852F-1142A7D5D3BA}" srcOrd="1" destOrd="0" presId="urn:microsoft.com/office/officeart/2005/8/layout/hierarchy1"/>
    <dgm:cxn modelId="{F6DA363A-4B2A-42FC-A716-00F15FD05734}" type="presParOf" srcId="{990C4E29-BE18-4478-BBF7-53D671AF93C5}" destId="{3FC71719-C58D-4144-95E4-DC3F091D4CFD}" srcOrd="2" destOrd="0" presId="urn:microsoft.com/office/officeart/2005/8/layout/hierarchy1"/>
    <dgm:cxn modelId="{A607E9F0-8076-47DE-94F0-E2B1BD66B58D}" type="presParOf" srcId="{3FC71719-C58D-4144-95E4-DC3F091D4CFD}" destId="{724B90CD-E829-4C35-8FD4-095A258D133D}" srcOrd="0" destOrd="0" presId="urn:microsoft.com/office/officeart/2005/8/layout/hierarchy1"/>
    <dgm:cxn modelId="{620E83D5-72AF-4868-B28C-DC42DB5D2130}" type="presParOf" srcId="{724B90CD-E829-4C35-8FD4-095A258D133D}" destId="{6D476351-BE6B-4E3E-9755-C8F4763F5D08}" srcOrd="0" destOrd="0" presId="urn:microsoft.com/office/officeart/2005/8/layout/hierarchy1"/>
    <dgm:cxn modelId="{BB95A118-4B75-4BA6-90CF-01F11F27FFAB}" type="presParOf" srcId="{724B90CD-E829-4C35-8FD4-095A258D133D}" destId="{0000A3F1-C85D-4797-B5FA-2D31AC377053}" srcOrd="1" destOrd="0" presId="urn:microsoft.com/office/officeart/2005/8/layout/hierarchy1"/>
    <dgm:cxn modelId="{C5BD4224-B1E8-419A-9D96-CC0F50D15D2D}" type="presParOf" srcId="{3FC71719-C58D-4144-95E4-DC3F091D4CFD}" destId="{6456FBE0-6B7E-4384-B733-969000CB6A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98343-E631-4328-8700-81C7005A1D2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5FBC17-A45F-4596-815B-8E1E9AA554E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스마트 컨트랙트는 계약서를 작성하고 코드로 변환뒤 블록체인에 배포하는 것</a:t>
          </a:r>
          <a:endParaRPr lang="en-US"/>
        </a:p>
      </dgm:t>
    </dgm:pt>
    <dgm:pt modelId="{C19279D5-B92A-4C2D-BF5E-A4D8B7916D07}" type="parTrans" cxnId="{718E45BC-D887-416F-B3EB-6FC0835BD747}">
      <dgm:prSet/>
      <dgm:spPr/>
      <dgm:t>
        <a:bodyPr/>
        <a:lstStyle/>
        <a:p>
          <a:endParaRPr lang="en-US"/>
        </a:p>
      </dgm:t>
    </dgm:pt>
    <dgm:pt modelId="{7694F491-D56C-48F1-AEE9-F610A3FFA794}" type="sibTrans" cxnId="{718E45BC-D887-416F-B3EB-6FC0835BD7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EDC122-77E8-4483-BDB6-744A6CEA8C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</a:t>
          </a:r>
          <a:r>
            <a:rPr lang="ko-KR"/>
            <a:t>가 </a:t>
          </a:r>
          <a:r>
            <a:rPr lang="en-US"/>
            <a:t>C</a:t>
          </a:r>
          <a:r>
            <a:rPr lang="ko-KR"/>
            <a:t>를만들겠다고 약속함</a:t>
          </a:r>
          <a:r>
            <a:rPr lang="en-US"/>
            <a:t>, B</a:t>
          </a:r>
          <a:r>
            <a:rPr lang="ko-KR"/>
            <a:t>가 그것을 지원함</a:t>
          </a:r>
          <a:r>
            <a:rPr lang="en-US"/>
            <a:t>.</a:t>
          </a:r>
        </a:p>
      </dgm:t>
    </dgm:pt>
    <dgm:pt modelId="{F409900E-DD49-48BF-83BF-39E9A8927168}" type="parTrans" cxnId="{41506A11-EFD9-4FF5-9795-6BCBEF6964DC}">
      <dgm:prSet/>
      <dgm:spPr/>
      <dgm:t>
        <a:bodyPr/>
        <a:lstStyle/>
        <a:p>
          <a:endParaRPr lang="en-US"/>
        </a:p>
      </dgm:t>
    </dgm:pt>
    <dgm:pt modelId="{12863441-89B6-412C-9501-A9A6D27AB9D1}" type="sibTrans" cxnId="{41506A11-EFD9-4FF5-9795-6BCBEF6964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5EC7A6-2339-47D6-8FAF-886D3E8D3335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만약</a:t>
          </a:r>
          <a:r>
            <a:rPr lang="en-US"/>
            <a:t> A</a:t>
          </a:r>
          <a:r>
            <a:rPr lang="ko-KR"/>
            <a:t>가</a:t>
          </a:r>
          <a:r>
            <a:rPr lang="en-US"/>
            <a:t> C</a:t>
          </a:r>
          <a:r>
            <a:rPr lang="ko-KR"/>
            <a:t>를 만들면 돈이</a:t>
          </a:r>
          <a:r>
            <a:rPr lang="en-US"/>
            <a:t> A</a:t>
          </a:r>
          <a:r>
            <a:rPr lang="ko-KR"/>
            <a:t>에게감</a:t>
          </a:r>
          <a:endParaRPr lang="en-US"/>
        </a:p>
      </dgm:t>
    </dgm:pt>
    <dgm:pt modelId="{F94AA91B-67A2-44C4-BE7A-B0AFEB7341A4}" type="parTrans" cxnId="{C99BF31B-274F-4919-A9D6-CD64BA4AB90E}">
      <dgm:prSet/>
      <dgm:spPr/>
      <dgm:t>
        <a:bodyPr/>
        <a:lstStyle/>
        <a:p>
          <a:endParaRPr lang="en-US"/>
        </a:p>
      </dgm:t>
    </dgm:pt>
    <dgm:pt modelId="{15B643A2-50AC-4999-978A-218B29D58394}" type="sibTrans" cxnId="{C99BF31B-274F-4919-A9D6-CD64BA4AB9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A25EC1-5DFC-4318-A918-013FE1425760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근데 </a:t>
          </a:r>
          <a:r>
            <a:rPr lang="ko-KR" altLang="en-US"/>
            <a:t>계약이수 </a:t>
          </a:r>
          <a:r>
            <a:rPr lang="ko-KR"/>
            <a:t>실패시에는</a:t>
          </a:r>
          <a:r>
            <a:rPr lang="en-US"/>
            <a:t> B</a:t>
          </a:r>
          <a:r>
            <a:rPr lang="ko-KR"/>
            <a:t>가 투자한돈이 다시</a:t>
          </a:r>
          <a:r>
            <a:rPr lang="en-US"/>
            <a:t> B</a:t>
          </a:r>
          <a:r>
            <a:rPr lang="ko-KR"/>
            <a:t>에게 되돌아감</a:t>
          </a:r>
          <a:r>
            <a:rPr lang="en-US"/>
            <a:t>.</a:t>
          </a:r>
          <a:endParaRPr lang="en-US" dirty="0"/>
        </a:p>
      </dgm:t>
    </dgm:pt>
    <dgm:pt modelId="{0B51CA52-7AD4-42BF-887A-885ECE71BFEC}" type="parTrans" cxnId="{A4ED9BAD-C806-4A74-8E1C-67064B8626A2}">
      <dgm:prSet/>
      <dgm:spPr/>
      <dgm:t>
        <a:bodyPr/>
        <a:lstStyle/>
        <a:p>
          <a:endParaRPr lang="en-US"/>
        </a:p>
      </dgm:t>
    </dgm:pt>
    <dgm:pt modelId="{40AE6BAE-DE34-419D-B1A9-CE7EBEDBE78B}" type="sibTrans" cxnId="{A4ED9BAD-C806-4A74-8E1C-67064B8626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3CBBF3-4BAF-4E06-A969-83A3AFBF6F85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이런 약속을 정해두는 것</a:t>
          </a:r>
          <a:r>
            <a:rPr lang="en-US"/>
            <a:t>.</a:t>
          </a:r>
          <a:endParaRPr lang="en-US" dirty="0"/>
        </a:p>
      </dgm:t>
    </dgm:pt>
    <dgm:pt modelId="{0279BEA2-9030-4E8A-A893-480C375FFD72}" type="parTrans" cxnId="{7050673E-A993-43B7-959D-F7D679235DAF}">
      <dgm:prSet/>
      <dgm:spPr/>
      <dgm:t>
        <a:bodyPr/>
        <a:lstStyle/>
        <a:p>
          <a:endParaRPr lang="en-US"/>
        </a:p>
      </dgm:t>
    </dgm:pt>
    <dgm:pt modelId="{6DAF2117-450A-4E9A-BEA8-B4901F5F6660}" type="sibTrans" cxnId="{7050673E-A993-43B7-959D-F7D679235D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76E4BF-9E1E-4CA0-AA35-EF2F36ACDEA8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한번 코드가 배포된 뒤에는 조작이 불가능</a:t>
          </a:r>
          <a:endParaRPr lang="en-US" dirty="0"/>
        </a:p>
      </dgm:t>
    </dgm:pt>
    <dgm:pt modelId="{92B6519C-A602-430B-9A00-05072189805C}" type="parTrans" cxnId="{E05B1991-9BE2-4D55-A840-9EB42AFC2EA2}">
      <dgm:prSet/>
      <dgm:spPr/>
      <dgm:t>
        <a:bodyPr/>
        <a:lstStyle/>
        <a:p>
          <a:endParaRPr lang="en-US"/>
        </a:p>
      </dgm:t>
    </dgm:pt>
    <dgm:pt modelId="{F28FB66A-2B17-40CF-9DA0-B9858F968FC6}" type="sibTrans" cxnId="{E05B1991-9BE2-4D55-A840-9EB42AFC2EA2}">
      <dgm:prSet/>
      <dgm:spPr/>
      <dgm:t>
        <a:bodyPr/>
        <a:lstStyle/>
        <a:p>
          <a:endParaRPr lang="en-US"/>
        </a:p>
      </dgm:t>
    </dgm:pt>
    <dgm:pt modelId="{233BA447-C3F3-4C02-B29C-4A07E35AF5D6}" type="pres">
      <dgm:prSet presAssocID="{CE698343-E631-4328-8700-81C7005A1D2E}" presName="linear" presStyleCnt="0">
        <dgm:presLayoutVars>
          <dgm:animLvl val="lvl"/>
          <dgm:resizeHandles val="exact"/>
        </dgm:presLayoutVars>
      </dgm:prSet>
      <dgm:spPr/>
    </dgm:pt>
    <dgm:pt modelId="{26FB2D6F-5085-459F-BF85-7F6BDE50B1D3}" type="pres">
      <dgm:prSet presAssocID="{645FBC17-A45F-4596-815B-8E1E9AA554E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9DFACA1-5C3B-497C-BBBD-75FE6D2987D5}" type="pres">
      <dgm:prSet presAssocID="{7694F491-D56C-48F1-AEE9-F610A3FFA794}" presName="spacer" presStyleCnt="0"/>
      <dgm:spPr/>
    </dgm:pt>
    <dgm:pt modelId="{A6755B3E-76AA-4F23-A398-1F952194D6CD}" type="pres">
      <dgm:prSet presAssocID="{A3EDC122-77E8-4483-BDB6-744A6CEA8C8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5DAA10D-F7D2-4C56-9A8C-DDCC3A01818E}" type="pres">
      <dgm:prSet presAssocID="{12863441-89B6-412C-9501-A9A6D27AB9D1}" presName="spacer" presStyleCnt="0"/>
      <dgm:spPr/>
    </dgm:pt>
    <dgm:pt modelId="{DB4176AF-B436-4E26-8A65-6E6BAEB005E7}" type="pres">
      <dgm:prSet presAssocID="{9F5EC7A6-2339-47D6-8FAF-886D3E8D33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8696632-8D5F-47CA-82FD-4E224AB48879}" type="pres">
      <dgm:prSet presAssocID="{15B643A2-50AC-4999-978A-218B29D58394}" presName="spacer" presStyleCnt="0"/>
      <dgm:spPr/>
    </dgm:pt>
    <dgm:pt modelId="{C04C8AB6-94B4-42F7-BCA6-117155DA9A02}" type="pres">
      <dgm:prSet presAssocID="{BAA25EC1-5DFC-4318-A918-013FE142576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0035934-EBD3-4F03-8E39-92C448B21045}" type="pres">
      <dgm:prSet presAssocID="{40AE6BAE-DE34-419D-B1A9-CE7EBEDBE78B}" presName="spacer" presStyleCnt="0"/>
      <dgm:spPr/>
    </dgm:pt>
    <dgm:pt modelId="{282D5798-17EB-4D49-9577-04B27D911EB6}" type="pres">
      <dgm:prSet presAssocID="{243CBBF3-4BAF-4E06-A969-83A3AFBF6F8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3CA5C88-6A2F-46B9-A676-102C61EF6173}" type="pres">
      <dgm:prSet presAssocID="{6DAF2117-450A-4E9A-BEA8-B4901F5F6660}" presName="spacer" presStyleCnt="0"/>
      <dgm:spPr/>
    </dgm:pt>
    <dgm:pt modelId="{0AA7A939-1228-4EF4-BCE4-6A193214608B}" type="pres">
      <dgm:prSet presAssocID="{AF76E4BF-9E1E-4CA0-AA35-EF2F36ACDEA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1506A11-EFD9-4FF5-9795-6BCBEF6964DC}" srcId="{CE698343-E631-4328-8700-81C7005A1D2E}" destId="{A3EDC122-77E8-4483-BDB6-744A6CEA8C82}" srcOrd="1" destOrd="0" parTransId="{F409900E-DD49-48BF-83BF-39E9A8927168}" sibTransId="{12863441-89B6-412C-9501-A9A6D27AB9D1}"/>
    <dgm:cxn modelId="{C99BF31B-274F-4919-A9D6-CD64BA4AB90E}" srcId="{CE698343-E631-4328-8700-81C7005A1D2E}" destId="{9F5EC7A6-2339-47D6-8FAF-886D3E8D3335}" srcOrd="2" destOrd="0" parTransId="{F94AA91B-67A2-44C4-BE7A-B0AFEB7341A4}" sibTransId="{15B643A2-50AC-4999-978A-218B29D58394}"/>
    <dgm:cxn modelId="{4320B91E-0DD2-4C1D-B5FF-2888512D7474}" type="presOf" srcId="{645FBC17-A45F-4596-815B-8E1E9AA554E9}" destId="{26FB2D6F-5085-459F-BF85-7F6BDE50B1D3}" srcOrd="0" destOrd="0" presId="urn:microsoft.com/office/officeart/2005/8/layout/vList2"/>
    <dgm:cxn modelId="{787CB72E-FE2C-41FA-94A9-FE95B242169D}" type="presOf" srcId="{243CBBF3-4BAF-4E06-A969-83A3AFBF6F85}" destId="{282D5798-17EB-4D49-9577-04B27D911EB6}" srcOrd="0" destOrd="0" presId="urn:microsoft.com/office/officeart/2005/8/layout/vList2"/>
    <dgm:cxn modelId="{7050673E-A993-43B7-959D-F7D679235DAF}" srcId="{CE698343-E631-4328-8700-81C7005A1D2E}" destId="{243CBBF3-4BAF-4E06-A969-83A3AFBF6F85}" srcOrd="4" destOrd="0" parTransId="{0279BEA2-9030-4E8A-A893-480C375FFD72}" sibTransId="{6DAF2117-450A-4E9A-BEA8-B4901F5F6660}"/>
    <dgm:cxn modelId="{C5268961-4DAE-483C-BD6A-8925A9C21827}" type="presOf" srcId="{9F5EC7A6-2339-47D6-8FAF-886D3E8D3335}" destId="{DB4176AF-B436-4E26-8A65-6E6BAEB005E7}" srcOrd="0" destOrd="0" presId="urn:microsoft.com/office/officeart/2005/8/layout/vList2"/>
    <dgm:cxn modelId="{4B4E5550-402A-4012-9BFF-24DC2583D2D3}" type="presOf" srcId="{BAA25EC1-5DFC-4318-A918-013FE1425760}" destId="{C04C8AB6-94B4-42F7-BCA6-117155DA9A02}" srcOrd="0" destOrd="0" presId="urn:microsoft.com/office/officeart/2005/8/layout/vList2"/>
    <dgm:cxn modelId="{E05B1991-9BE2-4D55-A840-9EB42AFC2EA2}" srcId="{CE698343-E631-4328-8700-81C7005A1D2E}" destId="{AF76E4BF-9E1E-4CA0-AA35-EF2F36ACDEA8}" srcOrd="5" destOrd="0" parTransId="{92B6519C-A602-430B-9A00-05072189805C}" sibTransId="{F28FB66A-2B17-40CF-9DA0-B9858F968FC6}"/>
    <dgm:cxn modelId="{8B4376A7-B457-48EE-A5D1-B7AE2E4F9D7F}" type="presOf" srcId="{AF76E4BF-9E1E-4CA0-AA35-EF2F36ACDEA8}" destId="{0AA7A939-1228-4EF4-BCE4-6A193214608B}" srcOrd="0" destOrd="0" presId="urn:microsoft.com/office/officeart/2005/8/layout/vList2"/>
    <dgm:cxn modelId="{A4ED9BAD-C806-4A74-8E1C-67064B8626A2}" srcId="{CE698343-E631-4328-8700-81C7005A1D2E}" destId="{BAA25EC1-5DFC-4318-A918-013FE1425760}" srcOrd="3" destOrd="0" parTransId="{0B51CA52-7AD4-42BF-887A-885ECE71BFEC}" sibTransId="{40AE6BAE-DE34-419D-B1A9-CE7EBEDBE78B}"/>
    <dgm:cxn modelId="{718E45BC-D887-416F-B3EB-6FC0835BD747}" srcId="{CE698343-E631-4328-8700-81C7005A1D2E}" destId="{645FBC17-A45F-4596-815B-8E1E9AA554E9}" srcOrd="0" destOrd="0" parTransId="{C19279D5-B92A-4C2D-BF5E-A4D8B7916D07}" sibTransId="{7694F491-D56C-48F1-AEE9-F610A3FFA794}"/>
    <dgm:cxn modelId="{AC1056BE-4A72-4BC5-BD9A-8700F013FA18}" type="presOf" srcId="{CE698343-E631-4328-8700-81C7005A1D2E}" destId="{233BA447-C3F3-4C02-B29C-4A07E35AF5D6}" srcOrd="0" destOrd="0" presId="urn:microsoft.com/office/officeart/2005/8/layout/vList2"/>
    <dgm:cxn modelId="{353D6DF8-42E8-4B29-9768-108506258188}" type="presOf" srcId="{A3EDC122-77E8-4483-BDB6-744A6CEA8C82}" destId="{A6755B3E-76AA-4F23-A398-1F952194D6CD}" srcOrd="0" destOrd="0" presId="urn:microsoft.com/office/officeart/2005/8/layout/vList2"/>
    <dgm:cxn modelId="{0A211D76-9719-4F28-BB39-B012F2DF4C03}" type="presParOf" srcId="{233BA447-C3F3-4C02-B29C-4A07E35AF5D6}" destId="{26FB2D6F-5085-459F-BF85-7F6BDE50B1D3}" srcOrd="0" destOrd="0" presId="urn:microsoft.com/office/officeart/2005/8/layout/vList2"/>
    <dgm:cxn modelId="{5DB7A453-2408-411B-A619-FBB3341F4D03}" type="presParOf" srcId="{233BA447-C3F3-4C02-B29C-4A07E35AF5D6}" destId="{C9DFACA1-5C3B-497C-BBBD-75FE6D2987D5}" srcOrd="1" destOrd="0" presId="urn:microsoft.com/office/officeart/2005/8/layout/vList2"/>
    <dgm:cxn modelId="{89339AF0-A493-4BCB-9A9F-C792436CDCC1}" type="presParOf" srcId="{233BA447-C3F3-4C02-B29C-4A07E35AF5D6}" destId="{A6755B3E-76AA-4F23-A398-1F952194D6CD}" srcOrd="2" destOrd="0" presId="urn:microsoft.com/office/officeart/2005/8/layout/vList2"/>
    <dgm:cxn modelId="{7BDE4F61-56A2-4272-95FD-746164DDFB33}" type="presParOf" srcId="{233BA447-C3F3-4C02-B29C-4A07E35AF5D6}" destId="{95DAA10D-F7D2-4C56-9A8C-DDCC3A01818E}" srcOrd="3" destOrd="0" presId="urn:microsoft.com/office/officeart/2005/8/layout/vList2"/>
    <dgm:cxn modelId="{2CD10219-FC90-45EF-A97A-933A90131815}" type="presParOf" srcId="{233BA447-C3F3-4C02-B29C-4A07E35AF5D6}" destId="{DB4176AF-B436-4E26-8A65-6E6BAEB005E7}" srcOrd="4" destOrd="0" presId="urn:microsoft.com/office/officeart/2005/8/layout/vList2"/>
    <dgm:cxn modelId="{FA6EAEB3-FC4D-4FEE-A178-182139795C6F}" type="presParOf" srcId="{233BA447-C3F3-4C02-B29C-4A07E35AF5D6}" destId="{D8696632-8D5F-47CA-82FD-4E224AB48879}" srcOrd="5" destOrd="0" presId="urn:microsoft.com/office/officeart/2005/8/layout/vList2"/>
    <dgm:cxn modelId="{6FDBD3AA-F745-4ED9-BCB1-8054B783848D}" type="presParOf" srcId="{233BA447-C3F3-4C02-B29C-4A07E35AF5D6}" destId="{C04C8AB6-94B4-42F7-BCA6-117155DA9A02}" srcOrd="6" destOrd="0" presId="urn:microsoft.com/office/officeart/2005/8/layout/vList2"/>
    <dgm:cxn modelId="{FE4BA16B-5B66-4218-ACE5-C9B55ED1A9A2}" type="presParOf" srcId="{233BA447-C3F3-4C02-B29C-4A07E35AF5D6}" destId="{A0035934-EBD3-4F03-8E39-92C448B21045}" srcOrd="7" destOrd="0" presId="urn:microsoft.com/office/officeart/2005/8/layout/vList2"/>
    <dgm:cxn modelId="{4FDB125E-6A30-4C86-A180-5B893C4D7F2C}" type="presParOf" srcId="{233BA447-C3F3-4C02-B29C-4A07E35AF5D6}" destId="{282D5798-17EB-4D49-9577-04B27D911EB6}" srcOrd="8" destOrd="0" presId="urn:microsoft.com/office/officeart/2005/8/layout/vList2"/>
    <dgm:cxn modelId="{A317D129-7D41-41CF-921A-F6ED882A449D}" type="presParOf" srcId="{233BA447-C3F3-4C02-B29C-4A07E35AF5D6}" destId="{63CA5C88-6A2F-46B9-A676-102C61EF6173}" srcOrd="9" destOrd="0" presId="urn:microsoft.com/office/officeart/2005/8/layout/vList2"/>
    <dgm:cxn modelId="{67E295DC-EFE2-4984-A453-A460F79C155A}" type="presParOf" srcId="{233BA447-C3F3-4C02-B29C-4A07E35AF5D6}" destId="{0AA7A939-1228-4EF4-BCE4-6A193214608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86B7F3-7707-4B48-842C-B016B4556361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4F8E31-4E5F-430D-A981-E71D9B27DC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DApp(Decentralized application)</a:t>
          </a:r>
          <a:br>
            <a:rPr lang="en-US"/>
          </a:br>
          <a:r>
            <a:rPr lang="ko-KR"/>
            <a:t>블록체인 내에서 돌아가는 애플리케이션</a:t>
          </a:r>
          <a:endParaRPr lang="en-US"/>
        </a:p>
      </dgm:t>
    </dgm:pt>
    <dgm:pt modelId="{7C9FFE53-BD03-4C9C-BEA0-ACC86E30D2D5}" type="parTrans" cxnId="{3D7DF0E0-CA2C-41E6-8E80-E7AAB1A57E78}">
      <dgm:prSet/>
      <dgm:spPr/>
      <dgm:t>
        <a:bodyPr/>
        <a:lstStyle/>
        <a:p>
          <a:endParaRPr lang="en-US"/>
        </a:p>
      </dgm:t>
    </dgm:pt>
    <dgm:pt modelId="{160313EC-953F-41CE-B66B-4FBFEB539EB4}" type="sibTrans" cxnId="{3D7DF0E0-CA2C-41E6-8E80-E7AAB1A57E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3154C1-4810-40EF-A6A4-C81C201E1267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애플 </a:t>
          </a:r>
          <a:r>
            <a:rPr lang="en-US" altLang="ko-KR" dirty="0"/>
            <a:t>/ </a:t>
          </a:r>
          <a:r>
            <a:rPr lang="ko-KR" dirty="0"/>
            <a:t>구글</a:t>
          </a:r>
          <a:r>
            <a:rPr lang="en-US" dirty="0"/>
            <a:t> = IOS / </a:t>
          </a:r>
          <a:r>
            <a:rPr lang="ko-KR" dirty="0"/>
            <a:t>안드로이드 </a:t>
          </a:r>
          <a:r>
            <a:rPr lang="en-US" dirty="0"/>
            <a:t>→ </a:t>
          </a:r>
          <a:r>
            <a:rPr lang="ko-KR" dirty="0"/>
            <a:t>앱 개발</a:t>
          </a:r>
          <a:br>
            <a:rPr lang="en-US" dirty="0"/>
          </a:br>
          <a:r>
            <a:rPr lang="ko-KR" dirty="0" err="1"/>
            <a:t>이더리움</a:t>
          </a:r>
          <a:r>
            <a:rPr lang="ko-KR" dirty="0"/>
            <a:t> </a:t>
          </a:r>
          <a:r>
            <a:rPr lang="en-US" dirty="0"/>
            <a:t>= </a:t>
          </a:r>
          <a:r>
            <a:rPr lang="ko-KR" dirty="0"/>
            <a:t>플랫폼 제공 </a:t>
          </a:r>
          <a:r>
            <a:rPr lang="en-US" dirty="0"/>
            <a:t>→ </a:t>
          </a:r>
          <a:r>
            <a:rPr lang="ko-KR" dirty="0"/>
            <a:t>앱 개발</a:t>
          </a:r>
          <a:endParaRPr lang="en-US" dirty="0"/>
        </a:p>
      </dgm:t>
    </dgm:pt>
    <dgm:pt modelId="{3AB9D07B-EF5F-496A-9DC7-2F53E7E5D4C4}" type="parTrans" cxnId="{979F9C70-EF8B-4EB1-A756-74D8F08AE446}">
      <dgm:prSet/>
      <dgm:spPr/>
      <dgm:t>
        <a:bodyPr/>
        <a:lstStyle/>
        <a:p>
          <a:endParaRPr lang="en-US"/>
        </a:p>
      </dgm:t>
    </dgm:pt>
    <dgm:pt modelId="{F9A03AB2-3CE3-4FB2-8F03-8B176D6C2487}" type="sibTrans" cxnId="{979F9C70-EF8B-4EB1-A756-74D8F08AE446}">
      <dgm:prSet/>
      <dgm:spPr/>
      <dgm:t>
        <a:bodyPr/>
        <a:lstStyle/>
        <a:p>
          <a:endParaRPr lang="en-US"/>
        </a:p>
      </dgm:t>
    </dgm:pt>
    <dgm:pt modelId="{DE7E73EA-B82D-4401-9CBB-3ACC65D66B15}" type="pres">
      <dgm:prSet presAssocID="{5186B7F3-7707-4B48-842C-B016B4556361}" presName="root" presStyleCnt="0">
        <dgm:presLayoutVars>
          <dgm:dir/>
          <dgm:resizeHandles val="exact"/>
        </dgm:presLayoutVars>
      </dgm:prSet>
      <dgm:spPr/>
    </dgm:pt>
    <dgm:pt modelId="{7A1C73AD-A2AF-4C91-B5C9-50F8141544F1}" type="pres">
      <dgm:prSet presAssocID="{994F8E31-4E5F-430D-A981-E71D9B27DC3D}" presName="compNode" presStyleCnt="0"/>
      <dgm:spPr/>
    </dgm:pt>
    <dgm:pt modelId="{6B08004C-1FC0-4DE7-88C1-6A291C9AD370}" type="pres">
      <dgm:prSet presAssocID="{994F8E31-4E5F-430D-A981-E71D9B27DC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23984C4-FAAF-4F4D-A6CE-644D6E635A4F}" type="pres">
      <dgm:prSet presAssocID="{994F8E31-4E5F-430D-A981-E71D9B27DC3D}" presName="spaceRect" presStyleCnt="0"/>
      <dgm:spPr/>
    </dgm:pt>
    <dgm:pt modelId="{A64870E7-7CF0-492E-9FE9-CB81CFB1CE30}" type="pres">
      <dgm:prSet presAssocID="{994F8E31-4E5F-430D-A981-E71D9B27DC3D}" presName="textRect" presStyleLbl="revTx" presStyleIdx="0" presStyleCnt="2">
        <dgm:presLayoutVars>
          <dgm:chMax val="1"/>
          <dgm:chPref val="1"/>
        </dgm:presLayoutVars>
      </dgm:prSet>
      <dgm:spPr/>
    </dgm:pt>
    <dgm:pt modelId="{537F0045-E730-495D-86BC-76973061DF78}" type="pres">
      <dgm:prSet presAssocID="{160313EC-953F-41CE-B66B-4FBFEB539EB4}" presName="sibTrans" presStyleCnt="0"/>
      <dgm:spPr/>
    </dgm:pt>
    <dgm:pt modelId="{6F597B03-1435-45E3-BB9F-BA314042D042}" type="pres">
      <dgm:prSet presAssocID="{623154C1-4810-40EF-A6A4-C81C201E1267}" presName="compNode" presStyleCnt="0"/>
      <dgm:spPr/>
    </dgm:pt>
    <dgm:pt modelId="{C29C3628-E67F-4F16-9202-81748E2458F4}" type="pres">
      <dgm:prSet presAssocID="{623154C1-4810-40EF-A6A4-C81C201E12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94AE29-C6BA-46B1-A97B-AC2B858E49D9}" type="pres">
      <dgm:prSet presAssocID="{623154C1-4810-40EF-A6A4-C81C201E1267}" presName="spaceRect" presStyleCnt="0"/>
      <dgm:spPr/>
    </dgm:pt>
    <dgm:pt modelId="{3CDE1811-2582-405A-A46F-F5C601509F29}" type="pres">
      <dgm:prSet presAssocID="{623154C1-4810-40EF-A6A4-C81C201E126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79F9C70-EF8B-4EB1-A756-74D8F08AE446}" srcId="{5186B7F3-7707-4B48-842C-B016B4556361}" destId="{623154C1-4810-40EF-A6A4-C81C201E1267}" srcOrd="1" destOrd="0" parTransId="{3AB9D07B-EF5F-496A-9DC7-2F53E7E5D4C4}" sibTransId="{F9A03AB2-3CE3-4FB2-8F03-8B176D6C2487}"/>
    <dgm:cxn modelId="{31F32D7D-5A2C-4C4A-B203-BD28F1D43C82}" type="presOf" srcId="{623154C1-4810-40EF-A6A4-C81C201E1267}" destId="{3CDE1811-2582-405A-A46F-F5C601509F29}" srcOrd="0" destOrd="0" presId="urn:microsoft.com/office/officeart/2018/2/layout/IconLabelList"/>
    <dgm:cxn modelId="{E611129C-1A5E-4E88-B58D-8754306F58F8}" type="presOf" srcId="{5186B7F3-7707-4B48-842C-B016B4556361}" destId="{DE7E73EA-B82D-4401-9CBB-3ACC65D66B15}" srcOrd="0" destOrd="0" presId="urn:microsoft.com/office/officeart/2018/2/layout/IconLabelList"/>
    <dgm:cxn modelId="{3D7DF0E0-CA2C-41E6-8E80-E7AAB1A57E78}" srcId="{5186B7F3-7707-4B48-842C-B016B4556361}" destId="{994F8E31-4E5F-430D-A981-E71D9B27DC3D}" srcOrd="0" destOrd="0" parTransId="{7C9FFE53-BD03-4C9C-BEA0-ACC86E30D2D5}" sibTransId="{160313EC-953F-41CE-B66B-4FBFEB539EB4}"/>
    <dgm:cxn modelId="{A5092BE8-7CFC-4DC4-83B6-86B08D081E5C}" type="presOf" srcId="{994F8E31-4E5F-430D-A981-E71D9B27DC3D}" destId="{A64870E7-7CF0-492E-9FE9-CB81CFB1CE30}" srcOrd="0" destOrd="0" presId="urn:microsoft.com/office/officeart/2018/2/layout/IconLabelList"/>
    <dgm:cxn modelId="{67C9D479-3AB9-4B07-B167-B98EE8278F68}" type="presParOf" srcId="{DE7E73EA-B82D-4401-9CBB-3ACC65D66B15}" destId="{7A1C73AD-A2AF-4C91-B5C9-50F8141544F1}" srcOrd="0" destOrd="0" presId="urn:microsoft.com/office/officeart/2018/2/layout/IconLabelList"/>
    <dgm:cxn modelId="{14A0BA49-8739-4FE3-B549-C1DD76F3DBD0}" type="presParOf" srcId="{7A1C73AD-A2AF-4C91-B5C9-50F8141544F1}" destId="{6B08004C-1FC0-4DE7-88C1-6A291C9AD370}" srcOrd="0" destOrd="0" presId="urn:microsoft.com/office/officeart/2018/2/layout/IconLabelList"/>
    <dgm:cxn modelId="{2DF2FC57-53D5-4101-8655-B7F7EFC068B3}" type="presParOf" srcId="{7A1C73AD-A2AF-4C91-B5C9-50F8141544F1}" destId="{A23984C4-FAAF-4F4D-A6CE-644D6E635A4F}" srcOrd="1" destOrd="0" presId="urn:microsoft.com/office/officeart/2018/2/layout/IconLabelList"/>
    <dgm:cxn modelId="{FBC6F7CC-3420-492E-99E9-124BC5A9BB6A}" type="presParOf" srcId="{7A1C73AD-A2AF-4C91-B5C9-50F8141544F1}" destId="{A64870E7-7CF0-492E-9FE9-CB81CFB1CE30}" srcOrd="2" destOrd="0" presId="urn:microsoft.com/office/officeart/2018/2/layout/IconLabelList"/>
    <dgm:cxn modelId="{B092E2BE-8FD4-4034-AE5C-6311641C1D3D}" type="presParOf" srcId="{DE7E73EA-B82D-4401-9CBB-3ACC65D66B15}" destId="{537F0045-E730-495D-86BC-76973061DF78}" srcOrd="1" destOrd="0" presId="urn:microsoft.com/office/officeart/2018/2/layout/IconLabelList"/>
    <dgm:cxn modelId="{05ED73F9-2AFA-44C9-88CB-075A663BE8D9}" type="presParOf" srcId="{DE7E73EA-B82D-4401-9CBB-3ACC65D66B15}" destId="{6F597B03-1435-45E3-BB9F-BA314042D042}" srcOrd="2" destOrd="0" presId="urn:microsoft.com/office/officeart/2018/2/layout/IconLabelList"/>
    <dgm:cxn modelId="{4CF9652A-C16F-41C0-977F-6672E4A2AB57}" type="presParOf" srcId="{6F597B03-1435-45E3-BB9F-BA314042D042}" destId="{C29C3628-E67F-4F16-9202-81748E2458F4}" srcOrd="0" destOrd="0" presId="urn:microsoft.com/office/officeart/2018/2/layout/IconLabelList"/>
    <dgm:cxn modelId="{79AE6934-9BA5-4161-BC88-53BD00C52636}" type="presParOf" srcId="{6F597B03-1435-45E3-BB9F-BA314042D042}" destId="{CD94AE29-C6BA-46B1-A97B-AC2B858E49D9}" srcOrd="1" destOrd="0" presId="urn:microsoft.com/office/officeart/2018/2/layout/IconLabelList"/>
    <dgm:cxn modelId="{DF943E65-8DC6-4BFB-8580-5DEBA8C6BF6B}" type="presParOf" srcId="{6F597B03-1435-45E3-BB9F-BA314042D042}" destId="{3CDE1811-2582-405A-A46F-F5C601509F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7AB795-B592-4B5A-8E39-F9DCF6CA82ED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78B07B7-E233-4030-8FDB-B960B835E860}">
      <dgm:prSet/>
      <dgm:spPr/>
      <dgm:t>
        <a:bodyPr/>
        <a:lstStyle/>
        <a:p>
          <a:r>
            <a:rPr lang="ko-KR" b="1"/>
            <a:t>이더리움 블록체인 특성상 배포한 컨트랙트는 지울 수 없음</a:t>
          </a:r>
          <a:r>
            <a:rPr lang="en-US" b="1"/>
            <a:t>.</a:t>
          </a:r>
          <a:endParaRPr lang="en-US"/>
        </a:p>
      </dgm:t>
    </dgm:pt>
    <dgm:pt modelId="{9EAF3AA5-ECA4-4F7B-99FE-89B646332F79}" type="parTrans" cxnId="{52FDFBF0-A157-4375-8EEF-3D3E52ACB220}">
      <dgm:prSet/>
      <dgm:spPr/>
      <dgm:t>
        <a:bodyPr/>
        <a:lstStyle/>
        <a:p>
          <a:endParaRPr lang="en-US"/>
        </a:p>
      </dgm:t>
    </dgm:pt>
    <dgm:pt modelId="{370F1FAE-5431-4EB0-B018-0E400F7FD8BC}" type="sibTrans" cxnId="{52FDFBF0-A157-4375-8EEF-3D3E52ACB220}">
      <dgm:prSet/>
      <dgm:spPr/>
      <dgm:t>
        <a:bodyPr/>
        <a:lstStyle/>
        <a:p>
          <a:endParaRPr lang="en-US"/>
        </a:p>
      </dgm:t>
    </dgm:pt>
    <dgm:pt modelId="{0F831DE7-ABCC-40B2-99B3-78AA7ABE3A12}">
      <dgm:prSet/>
      <dgm:spPr/>
      <dgm:t>
        <a:bodyPr/>
        <a:lstStyle/>
        <a:p>
          <a:r>
            <a:rPr lang="en-US" dirty="0"/>
            <a:t>Test RPC &gt; </a:t>
          </a:r>
          <a:r>
            <a:rPr lang="en-US" dirty="0" err="1"/>
            <a:t>TestNet</a:t>
          </a:r>
          <a:r>
            <a:rPr lang="en-US" dirty="0"/>
            <a:t> &gt; </a:t>
          </a:r>
          <a:r>
            <a:rPr lang="en-US" dirty="0" err="1"/>
            <a:t>MainNET</a:t>
          </a:r>
          <a:r>
            <a:rPr lang="en-US" dirty="0"/>
            <a:t> </a:t>
          </a:r>
          <a:br>
            <a:rPr lang="en-US" dirty="0"/>
          </a:br>
          <a:r>
            <a:rPr lang="ko-KR" altLang="en-US" dirty="0"/>
            <a:t>순서</a:t>
          </a:r>
          <a:r>
            <a:rPr lang="ko-KR" dirty="0"/>
            <a:t>로 진행 해야함</a:t>
          </a:r>
          <a:r>
            <a:rPr lang="en-US" dirty="0"/>
            <a:t>.</a:t>
          </a:r>
        </a:p>
      </dgm:t>
    </dgm:pt>
    <dgm:pt modelId="{8A588BA7-C6DB-40B4-92D7-D6EB45483BA2}" type="parTrans" cxnId="{07EE73C5-8A19-43A8-AAEE-A4145E9EACF3}">
      <dgm:prSet/>
      <dgm:spPr/>
      <dgm:t>
        <a:bodyPr/>
        <a:lstStyle/>
        <a:p>
          <a:endParaRPr lang="en-US"/>
        </a:p>
      </dgm:t>
    </dgm:pt>
    <dgm:pt modelId="{CE10F4E0-6039-4825-A0D5-6C4047AD6FC9}" type="sibTrans" cxnId="{07EE73C5-8A19-43A8-AAEE-A4145E9EACF3}">
      <dgm:prSet/>
      <dgm:spPr/>
      <dgm:t>
        <a:bodyPr/>
        <a:lstStyle/>
        <a:p>
          <a:endParaRPr lang="en-US"/>
        </a:p>
      </dgm:t>
    </dgm:pt>
    <dgm:pt modelId="{1EE02FC2-FFE2-459C-9A38-6BED83867AE4}" type="pres">
      <dgm:prSet presAssocID="{837AB795-B592-4B5A-8E39-F9DCF6CA82ED}" presName="root" presStyleCnt="0">
        <dgm:presLayoutVars>
          <dgm:dir/>
          <dgm:resizeHandles val="exact"/>
        </dgm:presLayoutVars>
      </dgm:prSet>
      <dgm:spPr/>
    </dgm:pt>
    <dgm:pt modelId="{0CCCAEBD-91CA-4E63-8ED0-86D5F5C7AA8A}" type="pres">
      <dgm:prSet presAssocID="{D78B07B7-E233-4030-8FDB-B960B835E860}" presName="compNode" presStyleCnt="0"/>
      <dgm:spPr/>
    </dgm:pt>
    <dgm:pt modelId="{FE7554C3-BCD0-433F-A373-DCB97AD530DC}" type="pres">
      <dgm:prSet presAssocID="{D78B07B7-E233-4030-8FDB-B960B835E8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4BC8084-9415-41FC-93CF-26F6DF6487F0}" type="pres">
      <dgm:prSet presAssocID="{D78B07B7-E233-4030-8FDB-B960B835E860}" presName="spaceRect" presStyleCnt="0"/>
      <dgm:spPr/>
    </dgm:pt>
    <dgm:pt modelId="{5017F7AD-0F9D-42E0-9672-3635F84C3CEE}" type="pres">
      <dgm:prSet presAssocID="{D78B07B7-E233-4030-8FDB-B960B835E860}" presName="textRect" presStyleLbl="revTx" presStyleIdx="0" presStyleCnt="2">
        <dgm:presLayoutVars>
          <dgm:chMax val="1"/>
          <dgm:chPref val="1"/>
        </dgm:presLayoutVars>
      </dgm:prSet>
      <dgm:spPr/>
    </dgm:pt>
    <dgm:pt modelId="{206AD7F4-6930-4163-9C1B-D5D3BE27C47E}" type="pres">
      <dgm:prSet presAssocID="{370F1FAE-5431-4EB0-B018-0E400F7FD8BC}" presName="sibTrans" presStyleCnt="0"/>
      <dgm:spPr/>
    </dgm:pt>
    <dgm:pt modelId="{D3E57659-5BD2-4438-8695-3275EFEF5070}" type="pres">
      <dgm:prSet presAssocID="{0F831DE7-ABCC-40B2-99B3-78AA7ABE3A12}" presName="compNode" presStyleCnt="0"/>
      <dgm:spPr/>
    </dgm:pt>
    <dgm:pt modelId="{01494CE3-ECCA-4591-9C97-3C332D6C36E0}" type="pres">
      <dgm:prSet presAssocID="{0F831DE7-ABCC-40B2-99B3-78AA7ABE3A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C593DD-BE01-40A0-A81D-D083B7DD4AC3}" type="pres">
      <dgm:prSet presAssocID="{0F831DE7-ABCC-40B2-99B3-78AA7ABE3A12}" presName="spaceRect" presStyleCnt="0"/>
      <dgm:spPr/>
    </dgm:pt>
    <dgm:pt modelId="{C8E60A5F-0F9D-4FB8-9667-44C93F92785F}" type="pres">
      <dgm:prSet presAssocID="{0F831DE7-ABCC-40B2-99B3-78AA7ABE3A1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9C98B40-8CD1-4A24-98C2-9E334072C505}" type="presOf" srcId="{0F831DE7-ABCC-40B2-99B3-78AA7ABE3A12}" destId="{C8E60A5F-0F9D-4FB8-9667-44C93F92785F}" srcOrd="0" destOrd="0" presId="urn:microsoft.com/office/officeart/2018/2/layout/IconLabelList"/>
    <dgm:cxn modelId="{77FB2D8B-15C5-44F1-A44A-F905707213DE}" type="presOf" srcId="{837AB795-B592-4B5A-8E39-F9DCF6CA82ED}" destId="{1EE02FC2-FFE2-459C-9A38-6BED83867AE4}" srcOrd="0" destOrd="0" presId="urn:microsoft.com/office/officeart/2018/2/layout/IconLabelList"/>
    <dgm:cxn modelId="{A622BC9F-AA3C-455E-A836-86598FE5C2EC}" type="presOf" srcId="{D78B07B7-E233-4030-8FDB-B960B835E860}" destId="{5017F7AD-0F9D-42E0-9672-3635F84C3CEE}" srcOrd="0" destOrd="0" presId="urn:microsoft.com/office/officeart/2018/2/layout/IconLabelList"/>
    <dgm:cxn modelId="{07EE73C5-8A19-43A8-AAEE-A4145E9EACF3}" srcId="{837AB795-B592-4B5A-8E39-F9DCF6CA82ED}" destId="{0F831DE7-ABCC-40B2-99B3-78AA7ABE3A12}" srcOrd="1" destOrd="0" parTransId="{8A588BA7-C6DB-40B4-92D7-D6EB45483BA2}" sibTransId="{CE10F4E0-6039-4825-A0D5-6C4047AD6FC9}"/>
    <dgm:cxn modelId="{52FDFBF0-A157-4375-8EEF-3D3E52ACB220}" srcId="{837AB795-B592-4B5A-8E39-F9DCF6CA82ED}" destId="{D78B07B7-E233-4030-8FDB-B960B835E860}" srcOrd="0" destOrd="0" parTransId="{9EAF3AA5-ECA4-4F7B-99FE-89B646332F79}" sibTransId="{370F1FAE-5431-4EB0-B018-0E400F7FD8BC}"/>
    <dgm:cxn modelId="{23302541-95F7-4F60-B433-20042D92C01B}" type="presParOf" srcId="{1EE02FC2-FFE2-459C-9A38-6BED83867AE4}" destId="{0CCCAEBD-91CA-4E63-8ED0-86D5F5C7AA8A}" srcOrd="0" destOrd="0" presId="urn:microsoft.com/office/officeart/2018/2/layout/IconLabelList"/>
    <dgm:cxn modelId="{6FC77FAA-577D-45F2-BA57-B552999B9DEB}" type="presParOf" srcId="{0CCCAEBD-91CA-4E63-8ED0-86D5F5C7AA8A}" destId="{FE7554C3-BCD0-433F-A373-DCB97AD530DC}" srcOrd="0" destOrd="0" presId="urn:microsoft.com/office/officeart/2018/2/layout/IconLabelList"/>
    <dgm:cxn modelId="{D5E195AC-6EB1-47FA-A1B0-31FAFEB2F220}" type="presParOf" srcId="{0CCCAEBD-91CA-4E63-8ED0-86D5F5C7AA8A}" destId="{84BC8084-9415-41FC-93CF-26F6DF6487F0}" srcOrd="1" destOrd="0" presId="urn:microsoft.com/office/officeart/2018/2/layout/IconLabelList"/>
    <dgm:cxn modelId="{7BFEE465-EC19-4B51-BEDC-FB9D8763ED98}" type="presParOf" srcId="{0CCCAEBD-91CA-4E63-8ED0-86D5F5C7AA8A}" destId="{5017F7AD-0F9D-42E0-9672-3635F84C3CEE}" srcOrd="2" destOrd="0" presId="urn:microsoft.com/office/officeart/2018/2/layout/IconLabelList"/>
    <dgm:cxn modelId="{EBB09C6E-ACBA-46C3-B80C-C59227810F33}" type="presParOf" srcId="{1EE02FC2-FFE2-459C-9A38-6BED83867AE4}" destId="{206AD7F4-6930-4163-9C1B-D5D3BE27C47E}" srcOrd="1" destOrd="0" presId="urn:microsoft.com/office/officeart/2018/2/layout/IconLabelList"/>
    <dgm:cxn modelId="{17D161C3-24BF-49C9-B2AB-3867AC581B15}" type="presParOf" srcId="{1EE02FC2-FFE2-459C-9A38-6BED83867AE4}" destId="{D3E57659-5BD2-4438-8695-3275EFEF5070}" srcOrd="2" destOrd="0" presId="urn:microsoft.com/office/officeart/2018/2/layout/IconLabelList"/>
    <dgm:cxn modelId="{241B006B-5889-403F-BE4D-B7D3120B4AD7}" type="presParOf" srcId="{D3E57659-5BD2-4438-8695-3275EFEF5070}" destId="{01494CE3-ECCA-4591-9C97-3C332D6C36E0}" srcOrd="0" destOrd="0" presId="urn:microsoft.com/office/officeart/2018/2/layout/IconLabelList"/>
    <dgm:cxn modelId="{7CAE0949-8FC0-40E7-B564-BB4C8B50F161}" type="presParOf" srcId="{D3E57659-5BD2-4438-8695-3275EFEF5070}" destId="{CCC593DD-BE01-40A0-A81D-D083B7DD4AC3}" srcOrd="1" destOrd="0" presId="urn:microsoft.com/office/officeart/2018/2/layout/IconLabelList"/>
    <dgm:cxn modelId="{41EE558C-91BA-4375-B5CD-AC859FB18658}" type="presParOf" srcId="{D3E57659-5BD2-4438-8695-3275EFEF5070}" destId="{C8E60A5F-0F9D-4FB8-9667-44C93F9278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4611E3-A670-433E-8864-827B36376636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CA7151-09AA-4129-8521-105B26C6C3E9}">
      <dgm:prSet/>
      <dgm:spPr/>
      <dgm:t>
        <a:bodyPr/>
        <a:lstStyle/>
        <a:p>
          <a:r>
            <a:rPr lang="ko-KR"/>
            <a:t>개발단계에서 실제 이더 없이 시뮬레이션 테스트 환경을 구성하게 해주는 툴</a:t>
          </a:r>
          <a:r>
            <a:rPr lang="en-US"/>
            <a:t>. </a:t>
          </a:r>
        </a:p>
      </dgm:t>
    </dgm:pt>
    <dgm:pt modelId="{D9B97C51-B7A1-4F2F-80C6-09AA7D9A5317}" type="parTrans" cxnId="{AA448F40-4325-4455-A95C-E19F7BEF2428}">
      <dgm:prSet/>
      <dgm:spPr/>
      <dgm:t>
        <a:bodyPr/>
        <a:lstStyle/>
        <a:p>
          <a:endParaRPr lang="en-US"/>
        </a:p>
      </dgm:t>
    </dgm:pt>
    <dgm:pt modelId="{D5C42430-F133-49BD-BE0A-AA0F1AC32E1A}" type="sibTrans" cxnId="{AA448F40-4325-4455-A95C-E19F7BEF2428}">
      <dgm:prSet/>
      <dgm:spPr/>
      <dgm:t>
        <a:bodyPr/>
        <a:lstStyle/>
        <a:p>
          <a:endParaRPr lang="en-US"/>
        </a:p>
      </dgm:t>
    </dgm:pt>
    <dgm:pt modelId="{C02056A4-D70C-4D41-8530-FE525482A726}">
      <dgm:prSet/>
      <dgm:spPr/>
      <dgm:t>
        <a:bodyPr/>
        <a:lstStyle/>
        <a:p>
          <a:r>
            <a:rPr lang="ko-KR"/>
            <a:t>이더 메인넷에서 실제 테스트를 진행하는 것이 아닌 가상환경에서 마이닝 없이 리소스 트랜젝션에 대한 제한없이도 이더리움을 만들어내서 테스트가 가능함</a:t>
          </a:r>
          <a:endParaRPr lang="en-US"/>
        </a:p>
      </dgm:t>
    </dgm:pt>
    <dgm:pt modelId="{7ABBD776-E78E-4FDB-BB6D-D9E8BA06E612}" type="parTrans" cxnId="{CBF0C3EF-E9D1-42B3-81E4-DB2A0FD3A373}">
      <dgm:prSet/>
      <dgm:spPr/>
      <dgm:t>
        <a:bodyPr/>
        <a:lstStyle/>
        <a:p>
          <a:endParaRPr lang="en-US"/>
        </a:p>
      </dgm:t>
    </dgm:pt>
    <dgm:pt modelId="{EBD2A942-F8E9-458C-923F-0F746FD5110A}" type="sibTrans" cxnId="{CBF0C3EF-E9D1-42B3-81E4-DB2A0FD3A373}">
      <dgm:prSet/>
      <dgm:spPr/>
      <dgm:t>
        <a:bodyPr/>
        <a:lstStyle/>
        <a:p>
          <a:endParaRPr lang="en-US"/>
        </a:p>
      </dgm:t>
    </dgm:pt>
    <dgm:pt modelId="{662F7893-876A-4E24-91D6-674D5215B102}" type="pres">
      <dgm:prSet presAssocID="{DA4611E3-A670-433E-8864-827B36376636}" presName="root" presStyleCnt="0">
        <dgm:presLayoutVars>
          <dgm:dir/>
          <dgm:resizeHandles val="exact"/>
        </dgm:presLayoutVars>
      </dgm:prSet>
      <dgm:spPr/>
    </dgm:pt>
    <dgm:pt modelId="{DA309389-6B4D-4D77-9BB0-131C97CF3DB4}" type="pres">
      <dgm:prSet presAssocID="{8FCA7151-09AA-4129-8521-105B26C6C3E9}" presName="compNode" presStyleCnt="0"/>
      <dgm:spPr/>
    </dgm:pt>
    <dgm:pt modelId="{8E17CA8D-B57E-4F7B-A12F-27C71A473302}" type="pres">
      <dgm:prSet presAssocID="{8FCA7151-09AA-4129-8521-105B26C6C3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7775CBA-8968-4E21-B6FE-7A9ECBB4ED2E}" type="pres">
      <dgm:prSet presAssocID="{8FCA7151-09AA-4129-8521-105B26C6C3E9}" presName="spaceRect" presStyleCnt="0"/>
      <dgm:spPr/>
    </dgm:pt>
    <dgm:pt modelId="{AFF59DE6-44EA-4D88-8438-1D665B33F3A9}" type="pres">
      <dgm:prSet presAssocID="{8FCA7151-09AA-4129-8521-105B26C6C3E9}" presName="textRect" presStyleLbl="revTx" presStyleIdx="0" presStyleCnt="2">
        <dgm:presLayoutVars>
          <dgm:chMax val="1"/>
          <dgm:chPref val="1"/>
        </dgm:presLayoutVars>
      </dgm:prSet>
      <dgm:spPr/>
    </dgm:pt>
    <dgm:pt modelId="{DB7ACCF9-D723-42B7-958B-7AC2132FEB78}" type="pres">
      <dgm:prSet presAssocID="{D5C42430-F133-49BD-BE0A-AA0F1AC32E1A}" presName="sibTrans" presStyleCnt="0"/>
      <dgm:spPr/>
    </dgm:pt>
    <dgm:pt modelId="{6920EFB4-15F9-420A-BE60-6CB60F2101FF}" type="pres">
      <dgm:prSet presAssocID="{C02056A4-D70C-4D41-8530-FE525482A726}" presName="compNode" presStyleCnt="0"/>
      <dgm:spPr/>
    </dgm:pt>
    <dgm:pt modelId="{72296287-EDB7-4012-9BB9-75558F310DDC}" type="pres">
      <dgm:prSet presAssocID="{C02056A4-D70C-4D41-8530-FE525482A7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40F5455F-E32C-4D74-BD7C-EAF4D7A985D8}" type="pres">
      <dgm:prSet presAssocID="{C02056A4-D70C-4D41-8530-FE525482A726}" presName="spaceRect" presStyleCnt="0"/>
      <dgm:spPr/>
    </dgm:pt>
    <dgm:pt modelId="{B4CA7B4E-9EA3-4442-9401-E9992E2FC77A}" type="pres">
      <dgm:prSet presAssocID="{C02056A4-D70C-4D41-8530-FE525482A72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B4F830B-981C-4AAE-A079-3B933CFD6755}" type="presOf" srcId="{DA4611E3-A670-433E-8864-827B36376636}" destId="{662F7893-876A-4E24-91D6-674D5215B102}" srcOrd="0" destOrd="0" presId="urn:microsoft.com/office/officeart/2018/2/layout/IconLabelList"/>
    <dgm:cxn modelId="{AA448F40-4325-4455-A95C-E19F7BEF2428}" srcId="{DA4611E3-A670-433E-8864-827B36376636}" destId="{8FCA7151-09AA-4129-8521-105B26C6C3E9}" srcOrd="0" destOrd="0" parTransId="{D9B97C51-B7A1-4F2F-80C6-09AA7D9A5317}" sibTransId="{D5C42430-F133-49BD-BE0A-AA0F1AC32E1A}"/>
    <dgm:cxn modelId="{11B8CA72-7552-4DE3-87D7-3D73BF0077F0}" type="presOf" srcId="{8FCA7151-09AA-4129-8521-105B26C6C3E9}" destId="{AFF59DE6-44EA-4D88-8438-1D665B33F3A9}" srcOrd="0" destOrd="0" presId="urn:microsoft.com/office/officeart/2018/2/layout/IconLabelList"/>
    <dgm:cxn modelId="{ED26EDD6-0D1C-453F-881A-10577953FF4F}" type="presOf" srcId="{C02056A4-D70C-4D41-8530-FE525482A726}" destId="{B4CA7B4E-9EA3-4442-9401-E9992E2FC77A}" srcOrd="0" destOrd="0" presId="urn:microsoft.com/office/officeart/2018/2/layout/IconLabelList"/>
    <dgm:cxn modelId="{CBF0C3EF-E9D1-42B3-81E4-DB2A0FD3A373}" srcId="{DA4611E3-A670-433E-8864-827B36376636}" destId="{C02056A4-D70C-4D41-8530-FE525482A726}" srcOrd="1" destOrd="0" parTransId="{7ABBD776-E78E-4FDB-BB6D-D9E8BA06E612}" sibTransId="{EBD2A942-F8E9-458C-923F-0F746FD5110A}"/>
    <dgm:cxn modelId="{2851C5CD-5839-4F41-B7BA-B003C65594B9}" type="presParOf" srcId="{662F7893-876A-4E24-91D6-674D5215B102}" destId="{DA309389-6B4D-4D77-9BB0-131C97CF3DB4}" srcOrd="0" destOrd="0" presId="urn:microsoft.com/office/officeart/2018/2/layout/IconLabelList"/>
    <dgm:cxn modelId="{B4C3571F-BFE4-48E4-A11C-3BC809D0A9D3}" type="presParOf" srcId="{DA309389-6B4D-4D77-9BB0-131C97CF3DB4}" destId="{8E17CA8D-B57E-4F7B-A12F-27C71A473302}" srcOrd="0" destOrd="0" presId="urn:microsoft.com/office/officeart/2018/2/layout/IconLabelList"/>
    <dgm:cxn modelId="{6A8F6680-5B36-4845-94EF-53A862F74B3A}" type="presParOf" srcId="{DA309389-6B4D-4D77-9BB0-131C97CF3DB4}" destId="{87775CBA-8968-4E21-B6FE-7A9ECBB4ED2E}" srcOrd="1" destOrd="0" presId="urn:microsoft.com/office/officeart/2018/2/layout/IconLabelList"/>
    <dgm:cxn modelId="{1C7782AF-C1CF-4D3F-8DA8-910C7C8D6622}" type="presParOf" srcId="{DA309389-6B4D-4D77-9BB0-131C97CF3DB4}" destId="{AFF59DE6-44EA-4D88-8438-1D665B33F3A9}" srcOrd="2" destOrd="0" presId="urn:microsoft.com/office/officeart/2018/2/layout/IconLabelList"/>
    <dgm:cxn modelId="{4A0DC2FD-4BEF-42A7-8378-50F8A3136DEF}" type="presParOf" srcId="{662F7893-876A-4E24-91D6-674D5215B102}" destId="{DB7ACCF9-D723-42B7-958B-7AC2132FEB78}" srcOrd="1" destOrd="0" presId="urn:microsoft.com/office/officeart/2018/2/layout/IconLabelList"/>
    <dgm:cxn modelId="{911B50FE-AC6F-42B7-8FE2-53A6FA2B8AEA}" type="presParOf" srcId="{662F7893-876A-4E24-91D6-674D5215B102}" destId="{6920EFB4-15F9-420A-BE60-6CB60F2101FF}" srcOrd="2" destOrd="0" presId="urn:microsoft.com/office/officeart/2018/2/layout/IconLabelList"/>
    <dgm:cxn modelId="{45A4230B-1AF4-4357-B2E8-37182769AAD0}" type="presParOf" srcId="{6920EFB4-15F9-420A-BE60-6CB60F2101FF}" destId="{72296287-EDB7-4012-9BB9-75558F310DDC}" srcOrd="0" destOrd="0" presId="urn:microsoft.com/office/officeart/2018/2/layout/IconLabelList"/>
    <dgm:cxn modelId="{3515D370-67FC-4A85-B6EE-FB737BD9FEF4}" type="presParOf" srcId="{6920EFB4-15F9-420A-BE60-6CB60F2101FF}" destId="{40F5455F-E32C-4D74-BD7C-EAF4D7A985D8}" srcOrd="1" destOrd="0" presId="urn:microsoft.com/office/officeart/2018/2/layout/IconLabelList"/>
    <dgm:cxn modelId="{A78ABF40-AB17-497E-9CF7-978A6CCF248B}" type="presParOf" srcId="{6920EFB4-15F9-420A-BE60-6CB60F2101FF}" destId="{B4CA7B4E-9EA3-4442-9401-E9992E2FC7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F7ECEE-7907-451E-9808-FE30AD88898D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93A70F9-82B0-4317-A048-B2BBC20D1EA5}">
      <dgm:prSet/>
      <dgm:spPr/>
      <dgm:t>
        <a:bodyPr/>
        <a:lstStyle/>
        <a:p>
          <a:r>
            <a:rPr lang="ko-KR" b="1"/>
            <a:t>만약</a:t>
          </a:r>
          <a:r>
            <a:rPr lang="en-US" b="1"/>
            <a:t>, </a:t>
          </a:r>
          <a:r>
            <a:rPr lang="ko-KR" b="1"/>
            <a:t>솔리디티로 블록체인에 올라갈 컨트랙트 코드를 작성완료하고 </a:t>
          </a:r>
          <a:br>
            <a:rPr lang="en-US" b="1"/>
          </a:br>
          <a:r>
            <a:rPr lang="en-US" b="1"/>
            <a:t>RPC</a:t>
          </a:r>
          <a:r>
            <a:rPr lang="ko-KR" b="1"/>
            <a:t>나 테스트넷에 컨트랙트를 배포하는 것이 성공했다면 이제 무엇을</a:t>
          </a:r>
          <a:r>
            <a:rPr lang="en-US" b="1"/>
            <a:t>?</a:t>
          </a:r>
          <a:endParaRPr lang="en-US"/>
        </a:p>
      </dgm:t>
    </dgm:pt>
    <dgm:pt modelId="{5C73A1D3-F052-44C6-9071-F9F872ABF994}" type="parTrans" cxnId="{674B33F7-E8DD-4670-AD6C-17077599C718}">
      <dgm:prSet/>
      <dgm:spPr/>
      <dgm:t>
        <a:bodyPr/>
        <a:lstStyle/>
        <a:p>
          <a:endParaRPr lang="en-US"/>
        </a:p>
      </dgm:t>
    </dgm:pt>
    <dgm:pt modelId="{EC11AD52-6F20-4A28-AFB3-313799E81BA5}" type="sibTrans" cxnId="{674B33F7-E8DD-4670-AD6C-17077599C718}">
      <dgm:prSet/>
      <dgm:spPr/>
      <dgm:t>
        <a:bodyPr/>
        <a:lstStyle/>
        <a:p>
          <a:endParaRPr lang="en-US"/>
        </a:p>
      </dgm:t>
    </dgm:pt>
    <dgm:pt modelId="{F95422E8-022E-4BC0-916D-B7BC6DF5FCA0}">
      <dgm:prSet/>
      <dgm:spPr/>
      <dgm:t>
        <a:bodyPr/>
        <a:lstStyle/>
        <a:p>
          <a:r>
            <a:rPr lang="ko-KR" b="1"/>
            <a:t>지금 내가 한 것은 서버의 </a:t>
          </a:r>
          <a:r>
            <a:rPr lang="en-US" b="1"/>
            <a:t>API</a:t>
          </a:r>
          <a:r>
            <a:rPr lang="ko-KR" b="1"/>
            <a:t>만 만든상태</a:t>
          </a:r>
          <a:br>
            <a:rPr lang="en-US"/>
          </a:br>
          <a:r>
            <a:rPr lang="ko-KR" b="1"/>
            <a:t>유저가 </a:t>
          </a:r>
          <a:r>
            <a:rPr lang="en-US" b="1"/>
            <a:t>DAPP</a:t>
          </a:r>
          <a:r>
            <a:rPr lang="ko-KR" b="1"/>
            <a:t>가 사용할 클라이언트가 없는상황인것이다</a:t>
          </a:r>
          <a:r>
            <a:rPr lang="en-US" b="1"/>
            <a:t>.</a:t>
          </a:r>
          <a:endParaRPr lang="en-US"/>
        </a:p>
      </dgm:t>
    </dgm:pt>
    <dgm:pt modelId="{89BF2B14-D1F0-43DB-B28D-767FC8A64714}" type="parTrans" cxnId="{894437BB-5FEB-4488-823C-894AD546AE84}">
      <dgm:prSet/>
      <dgm:spPr/>
      <dgm:t>
        <a:bodyPr/>
        <a:lstStyle/>
        <a:p>
          <a:endParaRPr lang="en-US"/>
        </a:p>
      </dgm:t>
    </dgm:pt>
    <dgm:pt modelId="{76DF2911-DD59-4B3F-9872-91547B77AB89}" type="sibTrans" cxnId="{894437BB-5FEB-4488-823C-894AD546AE84}">
      <dgm:prSet/>
      <dgm:spPr/>
      <dgm:t>
        <a:bodyPr/>
        <a:lstStyle/>
        <a:p>
          <a:endParaRPr lang="en-US"/>
        </a:p>
      </dgm:t>
    </dgm:pt>
    <dgm:pt modelId="{AA86FDDD-17D8-4541-BDB3-E027C9365C61}">
      <dgm:prSet/>
      <dgm:spPr/>
      <dgm:t>
        <a:bodyPr/>
        <a:lstStyle/>
        <a:p>
          <a:r>
            <a:rPr lang="ko-KR" b="1"/>
            <a:t>프론트 엔드 개발이 필요</a:t>
          </a:r>
          <a:endParaRPr lang="en-US"/>
        </a:p>
      </dgm:t>
    </dgm:pt>
    <dgm:pt modelId="{8C957A2E-F245-49F0-90C7-2E9CF2117ECD}" type="parTrans" cxnId="{E927BB12-8397-4A3A-B0B6-35811C2CBFFE}">
      <dgm:prSet/>
      <dgm:spPr/>
      <dgm:t>
        <a:bodyPr/>
        <a:lstStyle/>
        <a:p>
          <a:endParaRPr lang="en-US"/>
        </a:p>
      </dgm:t>
    </dgm:pt>
    <dgm:pt modelId="{274037C0-5496-49E7-82DF-9313012CAB33}" type="sibTrans" cxnId="{E927BB12-8397-4A3A-B0B6-35811C2CBFFE}">
      <dgm:prSet/>
      <dgm:spPr/>
      <dgm:t>
        <a:bodyPr/>
        <a:lstStyle/>
        <a:p>
          <a:endParaRPr lang="en-US"/>
        </a:p>
      </dgm:t>
    </dgm:pt>
    <dgm:pt modelId="{5DDC801D-BAA1-4478-BCB4-3E875B634E8E}" type="pres">
      <dgm:prSet presAssocID="{F3F7ECEE-7907-451E-9808-FE30AD88898D}" presName="root" presStyleCnt="0">
        <dgm:presLayoutVars>
          <dgm:dir/>
          <dgm:resizeHandles val="exact"/>
        </dgm:presLayoutVars>
      </dgm:prSet>
      <dgm:spPr/>
    </dgm:pt>
    <dgm:pt modelId="{54DA7CE0-C80B-4235-93DE-5BDD8B01AD6D}" type="pres">
      <dgm:prSet presAssocID="{993A70F9-82B0-4317-A048-B2BBC20D1EA5}" presName="compNode" presStyleCnt="0"/>
      <dgm:spPr/>
    </dgm:pt>
    <dgm:pt modelId="{A0E4A185-BE4C-4E2B-9D3D-6E9C70C4A938}" type="pres">
      <dgm:prSet presAssocID="{993A70F9-82B0-4317-A048-B2BBC20D1E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2843AAC-2169-4B55-9188-3EBC836CE9C3}" type="pres">
      <dgm:prSet presAssocID="{993A70F9-82B0-4317-A048-B2BBC20D1EA5}" presName="spaceRect" presStyleCnt="0"/>
      <dgm:spPr/>
    </dgm:pt>
    <dgm:pt modelId="{440B2323-B97D-4079-9659-361187E03650}" type="pres">
      <dgm:prSet presAssocID="{993A70F9-82B0-4317-A048-B2BBC20D1EA5}" presName="textRect" presStyleLbl="revTx" presStyleIdx="0" presStyleCnt="3">
        <dgm:presLayoutVars>
          <dgm:chMax val="1"/>
          <dgm:chPref val="1"/>
        </dgm:presLayoutVars>
      </dgm:prSet>
      <dgm:spPr/>
    </dgm:pt>
    <dgm:pt modelId="{93EF8AC9-FF35-414F-84FE-14EB54965682}" type="pres">
      <dgm:prSet presAssocID="{EC11AD52-6F20-4A28-AFB3-313799E81BA5}" presName="sibTrans" presStyleCnt="0"/>
      <dgm:spPr/>
    </dgm:pt>
    <dgm:pt modelId="{22C0C55B-3D2D-4EE1-991D-654D16ECF489}" type="pres">
      <dgm:prSet presAssocID="{F95422E8-022E-4BC0-916D-B7BC6DF5FCA0}" presName="compNode" presStyleCnt="0"/>
      <dgm:spPr/>
    </dgm:pt>
    <dgm:pt modelId="{01808CB8-2D5D-45BF-8E5B-BE7B91CAD79E}" type="pres">
      <dgm:prSet presAssocID="{F95422E8-022E-4BC0-916D-B7BC6DF5FC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14B2B15-EBAA-4933-ABE0-4D1FB03DD077}" type="pres">
      <dgm:prSet presAssocID="{F95422E8-022E-4BC0-916D-B7BC6DF5FCA0}" presName="spaceRect" presStyleCnt="0"/>
      <dgm:spPr/>
    </dgm:pt>
    <dgm:pt modelId="{9BEB001B-2662-43F6-AC4A-58F22C24A2B7}" type="pres">
      <dgm:prSet presAssocID="{F95422E8-022E-4BC0-916D-B7BC6DF5FCA0}" presName="textRect" presStyleLbl="revTx" presStyleIdx="1" presStyleCnt="3">
        <dgm:presLayoutVars>
          <dgm:chMax val="1"/>
          <dgm:chPref val="1"/>
        </dgm:presLayoutVars>
      </dgm:prSet>
      <dgm:spPr/>
    </dgm:pt>
    <dgm:pt modelId="{14B375F0-8B97-4711-B480-E92C3FDA5CF5}" type="pres">
      <dgm:prSet presAssocID="{76DF2911-DD59-4B3F-9872-91547B77AB89}" presName="sibTrans" presStyleCnt="0"/>
      <dgm:spPr/>
    </dgm:pt>
    <dgm:pt modelId="{2EB31BBA-4551-4840-BE9C-E7A94F4DBFD9}" type="pres">
      <dgm:prSet presAssocID="{AA86FDDD-17D8-4541-BDB3-E027C9365C61}" presName="compNode" presStyleCnt="0"/>
      <dgm:spPr/>
    </dgm:pt>
    <dgm:pt modelId="{FC33AB2D-2161-448C-89AB-697CB0D7F189}" type="pres">
      <dgm:prSet presAssocID="{AA86FDDD-17D8-4541-BDB3-E027C9365C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인터넷"/>
        </a:ext>
      </dgm:extLst>
    </dgm:pt>
    <dgm:pt modelId="{B5696627-B310-4974-934E-ED425BDCC722}" type="pres">
      <dgm:prSet presAssocID="{AA86FDDD-17D8-4541-BDB3-E027C9365C61}" presName="spaceRect" presStyleCnt="0"/>
      <dgm:spPr/>
    </dgm:pt>
    <dgm:pt modelId="{BFFD2043-4C70-48CD-9C78-5A0D5390811B}" type="pres">
      <dgm:prSet presAssocID="{AA86FDDD-17D8-4541-BDB3-E027C9365C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27BB12-8397-4A3A-B0B6-35811C2CBFFE}" srcId="{F3F7ECEE-7907-451E-9808-FE30AD88898D}" destId="{AA86FDDD-17D8-4541-BDB3-E027C9365C61}" srcOrd="2" destOrd="0" parTransId="{8C957A2E-F245-49F0-90C7-2E9CF2117ECD}" sibTransId="{274037C0-5496-49E7-82DF-9313012CAB33}"/>
    <dgm:cxn modelId="{383FF56E-B577-4877-B037-5B32D173729B}" type="presOf" srcId="{F95422E8-022E-4BC0-916D-B7BC6DF5FCA0}" destId="{9BEB001B-2662-43F6-AC4A-58F22C24A2B7}" srcOrd="0" destOrd="0" presId="urn:microsoft.com/office/officeart/2018/2/layout/IconLabelList"/>
    <dgm:cxn modelId="{C9176087-C088-4AF7-8C62-0B4E3FACECD3}" type="presOf" srcId="{F3F7ECEE-7907-451E-9808-FE30AD88898D}" destId="{5DDC801D-BAA1-4478-BCB4-3E875B634E8E}" srcOrd="0" destOrd="0" presId="urn:microsoft.com/office/officeart/2018/2/layout/IconLabelList"/>
    <dgm:cxn modelId="{67F4B88D-AB40-4907-BCBE-9ED537EA43A8}" type="presOf" srcId="{993A70F9-82B0-4317-A048-B2BBC20D1EA5}" destId="{440B2323-B97D-4079-9659-361187E03650}" srcOrd="0" destOrd="0" presId="urn:microsoft.com/office/officeart/2018/2/layout/IconLabelList"/>
    <dgm:cxn modelId="{4D049299-97B4-433D-9BCD-D0F9378ECD16}" type="presOf" srcId="{AA86FDDD-17D8-4541-BDB3-E027C9365C61}" destId="{BFFD2043-4C70-48CD-9C78-5A0D5390811B}" srcOrd="0" destOrd="0" presId="urn:microsoft.com/office/officeart/2018/2/layout/IconLabelList"/>
    <dgm:cxn modelId="{894437BB-5FEB-4488-823C-894AD546AE84}" srcId="{F3F7ECEE-7907-451E-9808-FE30AD88898D}" destId="{F95422E8-022E-4BC0-916D-B7BC6DF5FCA0}" srcOrd="1" destOrd="0" parTransId="{89BF2B14-D1F0-43DB-B28D-767FC8A64714}" sibTransId="{76DF2911-DD59-4B3F-9872-91547B77AB89}"/>
    <dgm:cxn modelId="{674B33F7-E8DD-4670-AD6C-17077599C718}" srcId="{F3F7ECEE-7907-451E-9808-FE30AD88898D}" destId="{993A70F9-82B0-4317-A048-B2BBC20D1EA5}" srcOrd="0" destOrd="0" parTransId="{5C73A1D3-F052-44C6-9071-F9F872ABF994}" sibTransId="{EC11AD52-6F20-4A28-AFB3-313799E81BA5}"/>
    <dgm:cxn modelId="{A3273129-179C-4017-84F0-6B9D99F26E1A}" type="presParOf" srcId="{5DDC801D-BAA1-4478-BCB4-3E875B634E8E}" destId="{54DA7CE0-C80B-4235-93DE-5BDD8B01AD6D}" srcOrd="0" destOrd="0" presId="urn:microsoft.com/office/officeart/2018/2/layout/IconLabelList"/>
    <dgm:cxn modelId="{75C7D2F3-19FD-4F52-81E9-B1ADC2251629}" type="presParOf" srcId="{54DA7CE0-C80B-4235-93DE-5BDD8B01AD6D}" destId="{A0E4A185-BE4C-4E2B-9D3D-6E9C70C4A938}" srcOrd="0" destOrd="0" presId="urn:microsoft.com/office/officeart/2018/2/layout/IconLabelList"/>
    <dgm:cxn modelId="{E17AE2FF-1C01-4C3B-B4B5-5DB2CB5DE175}" type="presParOf" srcId="{54DA7CE0-C80B-4235-93DE-5BDD8B01AD6D}" destId="{42843AAC-2169-4B55-9188-3EBC836CE9C3}" srcOrd="1" destOrd="0" presId="urn:microsoft.com/office/officeart/2018/2/layout/IconLabelList"/>
    <dgm:cxn modelId="{BC75FC62-81C2-44EA-8C90-366D0647EDC0}" type="presParOf" srcId="{54DA7CE0-C80B-4235-93DE-5BDD8B01AD6D}" destId="{440B2323-B97D-4079-9659-361187E03650}" srcOrd="2" destOrd="0" presId="urn:microsoft.com/office/officeart/2018/2/layout/IconLabelList"/>
    <dgm:cxn modelId="{04DA8909-845F-44BD-8429-8681B0641950}" type="presParOf" srcId="{5DDC801D-BAA1-4478-BCB4-3E875B634E8E}" destId="{93EF8AC9-FF35-414F-84FE-14EB54965682}" srcOrd="1" destOrd="0" presId="urn:microsoft.com/office/officeart/2018/2/layout/IconLabelList"/>
    <dgm:cxn modelId="{5C066176-AD1D-4A3A-A335-A4B8A8C5B8A0}" type="presParOf" srcId="{5DDC801D-BAA1-4478-BCB4-3E875B634E8E}" destId="{22C0C55B-3D2D-4EE1-991D-654D16ECF489}" srcOrd="2" destOrd="0" presId="urn:microsoft.com/office/officeart/2018/2/layout/IconLabelList"/>
    <dgm:cxn modelId="{71AA0C56-FA21-4B98-8358-1BB4C97E6578}" type="presParOf" srcId="{22C0C55B-3D2D-4EE1-991D-654D16ECF489}" destId="{01808CB8-2D5D-45BF-8E5B-BE7B91CAD79E}" srcOrd="0" destOrd="0" presId="urn:microsoft.com/office/officeart/2018/2/layout/IconLabelList"/>
    <dgm:cxn modelId="{82BC9087-4B55-4668-AAD7-D022308D71CC}" type="presParOf" srcId="{22C0C55B-3D2D-4EE1-991D-654D16ECF489}" destId="{014B2B15-EBAA-4933-ABE0-4D1FB03DD077}" srcOrd="1" destOrd="0" presId="urn:microsoft.com/office/officeart/2018/2/layout/IconLabelList"/>
    <dgm:cxn modelId="{43570E60-221B-4AD1-A4A2-B202735A9B46}" type="presParOf" srcId="{22C0C55B-3D2D-4EE1-991D-654D16ECF489}" destId="{9BEB001B-2662-43F6-AC4A-58F22C24A2B7}" srcOrd="2" destOrd="0" presId="urn:microsoft.com/office/officeart/2018/2/layout/IconLabelList"/>
    <dgm:cxn modelId="{976A3309-CC46-40A8-A793-B81D608C811D}" type="presParOf" srcId="{5DDC801D-BAA1-4478-BCB4-3E875B634E8E}" destId="{14B375F0-8B97-4711-B480-E92C3FDA5CF5}" srcOrd="3" destOrd="0" presId="urn:microsoft.com/office/officeart/2018/2/layout/IconLabelList"/>
    <dgm:cxn modelId="{FCD038DF-FD37-472A-941C-B99597C45175}" type="presParOf" srcId="{5DDC801D-BAA1-4478-BCB4-3E875B634E8E}" destId="{2EB31BBA-4551-4840-BE9C-E7A94F4DBFD9}" srcOrd="4" destOrd="0" presId="urn:microsoft.com/office/officeart/2018/2/layout/IconLabelList"/>
    <dgm:cxn modelId="{26C584A5-3B4E-4F72-89D2-350E104999A1}" type="presParOf" srcId="{2EB31BBA-4551-4840-BE9C-E7A94F4DBFD9}" destId="{FC33AB2D-2161-448C-89AB-697CB0D7F189}" srcOrd="0" destOrd="0" presId="urn:microsoft.com/office/officeart/2018/2/layout/IconLabelList"/>
    <dgm:cxn modelId="{E1785DCF-C5DE-41D1-AB80-CB4E818FD121}" type="presParOf" srcId="{2EB31BBA-4551-4840-BE9C-E7A94F4DBFD9}" destId="{B5696627-B310-4974-934E-ED425BDCC722}" srcOrd="1" destOrd="0" presId="urn:microsoft.com/office/officeart/2018/2/layout/IconLabelList"/>
    <dgm:cxn modelId="{FCC8AFBF-E189-4DE7-A020-D0D472DDBAA1}" type="presParOf" srcId="{2EB31BBA-4551-4840-BE9C-E7A94F4DBFD9}" destId="{BFFD2043-4C70-48CD-9C78-5A0D539081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20A04-4CD4-48F5-9A9C-4D9FCD49A922}">
      <dsp:nvSpPr>
        <dsp:cNvPr id="0" name=""/>
        <dsp:cNvSpPr/>
      </dsp:nvSpPr>
      <dsp:spPr>
        <a:xfrm>
          <a:off x="0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09F214-5B0C-4E86-8D4F-6A50FBDFB54C}">
      <dsp:nvSpPr>
        <dsp:cNvPr id="0" name=""/>
        <dsp:cNvSpPr/>
      </dsp:nvSpPr>
      <dsp:spPr>
        <a:xfrm>
          <a:off x="309562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b="1" kern="1200"/>
            <a:t>이더리움 블록체인은 두가지 구성요소로 이루어짐</a:t>
          </a:r>
          <a:endParaRPr lang="en-US" sz="2100" kern="1200"/>
        </a:p>
      </dsp:txBody>
      <dsp:txXfrm>
        <a:off x="361379" y="885644"/>
        <a:ext cx="2682428" cy="1665515"/>
      </dsp:txXfrm>
    </dsp:sp>
    <dsp:sp modelId="{C9756EEF-1BFE-4FEB-B9F7-21CBC1D19AF7}">
      <dsp:nvSpPr>
        <dsp:cNvPr id="0" name=""/>
        <dsp:cNvSpPr/>
      </dsp:nvSpPr>
      <dsp:spPr>
        <a:xfrm>
          <a:off x="3405187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E0383A-D132-43D3-A6B6-65F67EB61D74}">
      <dsp:nvSpPr>
        <dsp:cNvPr id="0" name=""/>
        <dsp:cNvSpPr/>
      </dsp:nvSpPr>
      <dsp:spPr>
        <a:xfrm>
          <a:off x="3714749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b="1" kern="1200" dirty="0"/>
            <a:t>데이터 베이스 </a:t>
          </a:r>
          <a:r>
            <a:rPr lang="en-US" sz="2100" kern="1200" dirty="0"/>
            <a:t>(</a:t>
          </a:r>
          <a:r>
            <a:rPr lang="ko-KR" sz="2100" kern="1200" dirty="0"/>
            <a:t>트랜잭션을 저장</a:t>
          </a:r>
          <a:r>
            <a:rPr lang="en-US" sz="2100" kern="1200" dirty="0"/>
            <a:t>)</a:t>
          </a:r>
        </a:p>
      </dsp:txBody>
      <dsp:txXfrm>
        <a:off x="3766566" y="885644"/>
        <a:ext cx="2682428" cy="1665515"/>
      </dsp:txXfrm>
    </dsp:sp>
    <dsp:sp modelId="{6D476351-BE6B-4E3E-9755-C8F4763F5D08}">
      <dsp:nvSpPr>
        <dsp:cNvPr id="0" name=""/>
        <dsp:cNvSpPr/>
      </dsp:nvSpPr>
      <dsp:spPr>
        <a:xfrm>
          <a:off x="6810375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00A3F1-C85D-4797-B5FA-2D31AC377053}">
      <dsp:nvSpPr>
        <dsp:cNvPr id="0" name=""/>
        <dsp:cNvSpPr/>
      </dsp:nvSpPr>
      <dsp:spPr>
        <a:xfrm>
          <a:off x="7119937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 err="1"/>
            <a:t>스마트컨트랙트</a:t>
          </a:r>
          <a:r>
            <a:rPr lang="ko-KR" sz="1800" kern="1200" dirty="0"/>
            <a:t> </a:t>
          </a:r>
          <a:br>
            <a:rPr lang="en-US" altLang="ko-KR" sz="1800" kern="1200" dirty="0"/>
          </a:br>
          <a:r>
            <a:rPr lang="en-US" sz="1400" kern="1200" dirty="0"/>
            <a:t>(</a:t>
          </a:r>
          <a:r>
            <a:rPr lang="ko-KR" sz="1400" kern="1200" dirty="0"/>
            <a:t>트랜잭션을 위한 논리를 담음</a:t>
          </a:r>
          <a:r>
            <a:rPr lang="en-US" sz="1400" kern="1200" dirty="0"/>
            <a:t>)</a:t>
          </a:r>
          <a:br>
            <a:rPr lang="en-US" sz="1800" kern="1200" dirty="0"/>
          </a:br>
          <a:r>
            <a:rPr lang="en-US" sz="1800" kern="1200" dirty="0"/>
            <a:t>solidity</a:t>
          </a:r>
          <a:r>
            <a:rPr lang="ko-KR" sz="1800" kern="1200" dirty="0"/>
            <a:t>로 작성</a:t>
          </a:r>
          <a:endParaRPr lang="en-US" sz="1800" kern="1200" dirty="0"/>
        </a:p>
      </dsp:txBody>
      <dsp:txXfrm>
        <a:off x="7171754" y="885644"/>
        <a:ext cx="2682428" cy="1665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B2D6F-5085-459F-BF85-7F6BDE50B1D3}">
      <dsp:nvSpPr>
        <dsp:cNvPr id="0" name=""/>
        <dsp:cNvSpPr/>
      </dsp:nvSpPr>
      <dsp:spPr>
        <a:xfrm>
          <a:off x="0" y="499820"/>
          <a:ext cx="6296297" cy="466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스마트 컨트랙트는 계약서를 작성하고 코드로 변환뒤 블록체인에 배포하는 것</a:t>
          </a:r>
          <a:endParaRPr lang="en-US" sz="1400" kern="1200"/>
        </a:p>
      </dsp:txBody>
      <dsp:txXfrm>
        <a:off x="22789" y="522609"/>
        <a:ext cx="6250719" cy="421252"/>
      </dsp:txXfrm>
    </dsp:sp>
    <dsp:sp modelId="{A6755B3E-76AA-4F23-A398-1F952194D6CD}">
      <dsp:nvSpPr>
        <dsp:cNvPr id="0" name=""/>
        <dsp:cNvSpPr/>
      </dsp:nvSpPr>
      <dsp:spPr>
        <a:xfrm>
          <a:off x="0" y="1006971"/>
          <a:ext cx="6296297" cy="466830"/>
        </a:xfrm>
        <a:prstGeom prst="roundRect">
          <a:avLst/>
        </a:prstGeom>
        <a:solidFill>
          <a:schemeClr val="accent2">
            <a:hueOff val="0"/>
            <a:satOff val="0"/>
            <a:lumOff val="-2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</a:t>
          </a:r>
          <a:r>
            <a:rPr lang="ko-KR" sz="1400" kern="1200"/>
            <a:t>가 </a:t>
          </a:r>
          <a:r>
            <a:rPr lang="en-US" sz="1400" kern="1200"/>
            <a:t>C</a:t>
          </a:r>
          <a:r>
            <a:rPr lang="ko-KR" sz="1400" kern="1200"/>
            <a:t>를만들겠다고 약속함</a:t>
          </a:r>
          <a:r>
            <a:rPr lang="en-US" sz="1400" kern="1200"/>
            <a:t>, B</a:t>
          </a:r>
          <a:r>
            <a:rPr lang="ko-KR" sz="1400" kern="1200"/>
            <a:t>가 그것을 지원함</a:t>
          </a:r>
          <a:r>
            <a:rPr lang="en-US" sz="1400" kern="1200"/>
            <a:t>.</a:t>
          </a:r>
        </a:p>
      </dsp:txBody>
      <dsp:txXfrm>
        <a:off x="22789" y="1029760"/>
        <a:ext cx="6250719" cy="421252"/>
      </dsp:txXfrm>
    </dsp:sp>
    <dsp:sp modelId="{DB4176AF-B436-4E26-8A65-6E6BAEB005E7}">
      <dsp:nvSpPr>
        <dsp:cNvPr id="0" name=""/>
        <dsp:cNvSpPr/>
      </dsp:nvSpPr>
      <dsp:spPr>
        <a:xfrm>
          <a:off x="0" y="1514121"/>
          <a:ext cx="6296297" cy="466830"/>
        </a:xfrm>
        <a:prstGeom prst="roundRect">
          <a:avLst/>
        </a:prstGeom>
        <a:solidFill>
          <a:schemeClr val="accent2">
            <a:hueOff val="0"/>
            <a:satOff val="0"/>
            <a:lumOff val="-4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만약</a:t>
          </a:r>
          <a:r>
            <a:rPr lang="en-US" sz="1400" kern="1200"/>
            <a:t> A</a:t>
          </a:r>
          <a:r>
            <a:rPr lang="ko-KR" sz="1400" kern="1200"/>
            <a:t>가</a:t>
          </a:r>
          <a:r>
            <a:rPr lang="en-US" sz="1400" kern="1200"/>
            <a:t> C</a:t>
          </a:r>
          <a:r>
            <a:rPr lang="ko-KR" sz="1400" kern="1200"/>
            <a:t>를 만들면 돈이</a:t>
          </a:r>
          <a:r>
            <a:rPr lang="en-US" sz="1400" kern="1200"/>
            <a:t> A</a:t>
          </a:r>
          <a:r>
            <a:rPr lang="ko-KR" sz="1400" kern="1200"/>
            <a:t>에게감</a:t>
          </a:r>
          <a:endParaRPr lang="en-US" sz="1400" kern="1200"/>
        </a:p>
      </dsp:txBody>
      <dsp:txXfrm>
        <a:off x="22789" y="1536910"/>
        <a:ext cx="6250719" cy="421252"/>
      </dsp:txXfrm>
    </dsp:sp>
    <dsp:sp modelId="{C04C8AB6-94B4-42F7-BCA6-117155DA9A02}">
      <dsp:nvSpPr>
        <dsp:cNvPr id="0" name=""/>
        <dsp:cNvSpPr/>
      </dsp:nvSpPr>
      <dsp:spPr>
        <a:xfrm>
          <a:off x="0" y="2021271"/>
          <a:ext cx="6296297" cy="466830"/>
        </a:xfrm>
        <a:prstGeom prst="roundRect">
          <a:avLst/>
        </a:prstGeom>
        <a:solidFill>
          <a:schemeClr val="accent2">
            <a:hueOff val="0"/>
            <a:satOff val="0"/>
            <a:lumOff val="-6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근데 </a:t>
          </a:r>
          <a:r>
            <a:rPr lang="ko-KR" altLang="en-US" sz="1400" kern="1200"/>
            <a:t>계약이수 </a:t>
          </a:r>
          <a:r>
            <a:rPr lang="ko-KR" sz="1400" kern="1200"/>
            <a:t>실패시에는</a:t>
          </a:r>
          <a:r>
            <a:rPr lang="en-US" sz="1400" kern="1200"/>
            <a:t> B</a:t>
          </a:r>
          <a:r>
            <a:rPr lang="ko-KR" sz="1400" kern="1200"/>
            <a:t>가 투자한돈이 다시</a:t>
          </a:r>
          <a:r>
            <a:rPr lang="en-US" sz="1400" kern="1200"/>
            <a:t> B</a:t>
          </a:r>
          <a:r>
            <a:rPr lang="ko-KR" sz="1400" kern="1200"/>
            <a:t>에게 되돌아감</a:t>
          </a:r>
          <a:r>
            <a:rPr lang="en-US" sz="1400" kern="1200"/>
            <a:t>.</a:t>
          </a:r>
          <a:endParaRPr lang="en-US" sz="1400" kern="1200" dirty="0"/>
        </a:p>
      </dsp:txBody>
      <dsp:txXfrm>
        <a:off x="22789" y="2044060"/>
        <a:ext cx="6250719" cy="421252"/>
      </dsp:txXfrm>
    </dsp:sp>
    <dsp:sp modelId="{282D5798-17EB-4D49-9577-04B27D911EB6}">
      <dsp:nvSpPr>
        <dsp:cNvPr id="0" name=""/>
        <dsp:cNvSpPr/>
      </dsp:nvSpPr>
      <dsp:spPr>
        <a:xfrm>
          <a:off x="0" y="2528420"/>
          <a:ext cx="6296297" cy="466830"/>
        </a:xfrm>
        <a:prstGeom prst="roundRect">
          <a:avLst/>
        </a:prstGeom>
        <a:solidFill>
          <a:schemeClr val="accent2">
            <a:hueOff val="0"/>
            <a:satOff val="0"/>
            <a:lumOff val="-8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이런 약속을 정해두는 것</a:t>
          </a:r>
          <a:r>
            <a:rPr lang="en-US" sz="1400" kern="1200"/>
            <a:t>.</a:t>
          </a:r>
          <a:endParaRPr lang="en-US" sz="1400" kern="1200" dirty="0"/>
        </a:p>
      </dsp:txBody>
      <dsp:txXfrm>
        <a:off x="22789" y="2551209"/>
        <a:ext cx="6250719" cy="421252"/>
      </dsp:txXfrm>
    </dsp:sp>
    <dsp:sp modelId="{0AA7A939-1228-4EF4-BCE4-6A193214608B}">
      <dsp:nvSpPr>
        <dsp:cNvPr id="0" name=""/>
        <dsp:cNvSpPr/>
      </dsp:nvSpPr>
      <dsp:spPr>
        <a:xfrm>
          <a:off x="0" y="3035571"/>
          <a:ext cx="6296297" cy="466830"/>
        </a:xfrm>
        <a:prstGeom prst="roundRect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한번 코드가 배포된 뒤에는 조작이 불가능</a:t>
          </a:r>
          <a:endParaRPr lang="en-US" sz="1400" kern="1200" dirty="0"/>
        </a:p>
      </dsp:txBody>
      <dsp:txXfrm>
        <a:off x="22789" y="3058360"/>
        <a:ext cx="6250719" cy="421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004C-1FC0-4DE7-88C1-6A291C9AD370}">
      <dsp:nvSpPr>
        <dsp:cNvPr id="0" name=""/>
        <dsp:cNvSpPr/>
      </dsp:nvSpPr>
      <dsp:spPr>
        <a:xfrm>
          <a:off x="1443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70E7-7CF0-492E-9FE9-CB81CFB1CE30}">
      <dsp:nvSpPr>
        <dsp:cNvPr id="0" name=""/>
        <dsp:cNvSpPr/>
      </dsp:nvSpPr>
      <dsp:spPr>
        <a:xfrm>
          <a:off x="255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DApp(Decentralized application)</a:t>
          </a:r>
          <a:br>
            <a:rPr lang="en-US" sz="1600" kern="1200"/>
          </a:br>
          <a:r>
            <a:rPr lang="ko-KR" sz="1600" kern="1200"/>
            <a:t>블록체인 내에서 돌아가는 애플리케이션</a:t>
          </a:r>
          <a:endParaRPr lang="en-US" sz="1600" kern="1200"/>
        </a:p>
      </dsp:txBody>
      <dsp:txXfrm>
        <a:off x="255000" y="2418512"/>
        <a:ext cx="4320000" cy="720000"/>
      </dsp:txXfrm>
    </dsp:sp>
    <dsp:sp modelId="{C29C3628-E67F-4F16-9202-81748E2458F4}">
      <dsp:nvSpPr>
        <dsp:cNvPr id="0" name=""/>
        <dsp:cNvSpPr/>
      </dsp:nvSpPr>
      <dsp:spPr>
        <a:xfrm>
          <a:off x="6519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DE1811-2582-405A-A46F-F5C601509F29}">
      <dsp:nvSpPr>
        <dsp:cNvPr id="0" name=""/>
        <dsp:cNvSpPr/>
      </dsp:nvSpPr>
      <dsp:spPr>
        <a:xfrm>
          <a:off x="5331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애플 </a:t>
          </a:r>
          <a:r>
            <a:rPr lang="en-US" altLang="ko-KR" sz="1600" kern="1200" dirty="0"/>
            <a:t>/ </a:t>
          </a:r>
          <a:r>
            <a:rPr lang="ko-KR" sz="1600" kern="1200" dirty="0"/>
            <a:t>구글</a:t>
          </a:r>
          <a:r>
            <a:rPr lang="en-US" sz="1600" kern="1200" dirty="0"/>
            <a:t> = IOS / </a:t>
          </a:r>
          <a:r>
            <a:rPr lang="ko-KR" sz="1600" kern="1200" dirty="0"/>
            <a:t>안드로이드 </a:t>
          </a:r>
          <a:r>
            <a:rPr lang="en-US" sz="1600" kern="1200" dirty="0"/>
            <a:t>→ </a:t>
          </a:r>
          <a:r>
            <a:rPr lang="ko-KR" sz="1600" kern="1200" dirty="0"/>
            <a:t>앱 개발</a:t>
          </a:r>
          <a:br>
            <a:rPr lang="en-US" sz="1600" kern="1200" dirty="0"/>
          </a:br>
          <a:r>
            <a:rPr lang="ko-KR" sz="1600" kern="1200" dirty="0" err="1"/>
            <a:t>이더리움</a:t>
          </a:r>
          <a:r>
            <a:rPr lang="ko-KR" sz="1600" kern="1200" dirty="0"/>
            <a:t> </a:t>
          </a:r>
          <a:r>
            <a:rPr lang="en-US" sz="1600" kern="1200" dirty="0"/>
            <a:t>= </a:t>
          </a:r>
          <a:r>
            <a:rPr lang="ko-KR" sz="1600" kern="1200" dirty="0"/>
            <a:t>플랫폼 제공 </a:t>
          </a:r>
          <a:r>
            <a:rPr lang="en-US" sz="1600" kern="1200" dirty="0"/>
            <a:t>→ </a:t>
          </a:r>
          <a:r>
            <a:rPr lang="ko-KR" sz="1600" kern="1200" dirty="0"/>
            <a:t>앱 개발</a:t>
          </a:r>
          <a:endParaRPr lang="en-US" sz="1600" kern="1200" dirty="0"/>
        </a:p>
      </dsp:txBody>
      <dsp:txXfrm>
        <a:off x="5331000" y="2418512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554C3-BCD0-433F-A373-DCB97AD530DC}">
      <dsp:nvSpPr>
        <dsp:cNvPr id="0" name=""/>
        <dsp:cNvSpPr/>
      </dsp:nvSpPr>
      <dsp:spPr>
        <a:xfrm>
          <a:off x="1443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17F7AD-0F9D-42E0-9672-3635F84C3CEE}">
      <dsp:nvSpPr>
        <dsp:cNvPr id="0" name=""/>
        <dsp:cNvSpPr/>
      </dsp:nvSpPr>
      <dsp:spPr>
        <a:xfrm>
          <a:off x="255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kern="1200"/>
            <a:t>이더리움 블록체인 특성상 배포한 컨트랙트는 지울 수 없음</a:t>
          </a:r>
          <a:r>
            <a:rPr lang="en-US" sz="1700" b="1" kern="1200"/>
            <a:t>.</a:t>
          </a:r>
          <a:endParaRPr lang="en-US" sz="1700" kern="1200"/>
        </a:p>
      </dsp:txBody>
      <dsp:txXfrm>
        <a:off x="255000" y="2418512"/>
        <a:ext cx="4320000" cy="720000"/>
      </dsp:txXfrm>
    </dsp:sp>
    <dsp:sp modelId="{01494CE3-ECCA-4591-9C97-3C332D6C36E0}">
      <dsp:nvSpPr>
        <dsp:cNvPr id="0" name=""/>
        <dsp:cNvSpPr/>
      </dsp:nvSpPr>
      <dsp:spPr>
        <a:xfrm>
          <a:off x="6519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E60A5F-0F9D-4FB8-9667-44C93F92785F}">
      <dsp:nvSpPr>
        <dsp:cNvPr id="0" name=""/>
        <dsp:cNvSpPr/>
      </dsp:nvSpPr>
      <dsp:spPr>
        <a:xfrm>
          <a:off x="5331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RPC &gt; </a:t>
          </a:r>
          <a:r>
            <a:rPr lang="en-US" sz="1700" kern="1200" dirty="0" err="1"/>
            <a:t>TestNet</a:t>
          </a:r>
          <a:r>
            <a:rPr lang="en-US" sz="1700" kern="1200" dirty="0"/>
            <a:t> &gt; </a:t>
          </a:r>
          <a:r>
            <a:rPr lang="en-US" sz="1700" kern="1200" dirty="0" err="1"/>
            <a:t>MainNET</a:t>
          </a:r>
          <a:r>
            <a:rPr lang="en-US" sz="1700" kern="1200" dirty="0"/>
            <a:t> </a:t>
          </a:r>
          <a:br>
            <a:rPr lang="en-US" sz="1700" kern="1200" dirty="0"/>
          </a:br>
          <a:r>
            <a:rPr lang="ko-KR" altLang="en-US" sz="1700" kern="1200" dirty="0"/>
            <a:t>순서</a:t>
          </a:r>
          <a:r>
            <a:rPr lang="ko-KR" sz="1700" kern="1200" dirty="0"/>
            <a:t>로 진행 해야함</a:t>
          </a:r>
          <a:r>
            <a:rPr lang="en-US" sz="1700" kern="1200" dirty="0"/>
            <a:t>.</a:t>
          </a:r>
        </a:p>
      </dsp:txBody>
      <dsp:txXfrm>
        <a:off x="5331000" y="2418512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7CA8D-B57E-4F7B-A12F-27C71A473302}">
      <dsp:nvSpPr>
        <dsp:cNvPr id="0" name=""/>
        <dsp:cNvSpPr/>
      </dsp:nvSpPr>
      <dsp:spPr>
        <a:xfrm>
          <a:off x="1443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F59DE6-44EA-4D88-8438-1D665B33F3A9}">
      <dsp:nvSpPr>
        <dsp:cNvPr id="0" name=""/>
        <dsp:cNvSpPr/>
      </dsp:nvSpPr>
      <dsp:spPr>
        <a:xfrm>
          <a:off x="255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/>
            <a:t>개발단계에서 실제 이더 없이 시뮬레이션 테스트 환경을 구성하게 해주는 툴</a:t>
          </a:r>
          <a:r>
            <a:rPr lang="en-US" sz="1200" kern="1200"/>
            <a:t>. </a:t>
          </a:r>
        </a:p>
      </dsp:txBody>
      <dsp:txXfrm>
        <a:off x="255000" y="2418512"/>
        <a:ext cx="4320000" cy="720000"/>
      </dsp:txXfrm>
    </dsp:sp>
    <dsp:sp modelId="{72296287-EDB7-4012-9BB9-75558F310DDC}">
      <dsp:nvSpPr>
        <dsp:cNvPr id="0" name=""/>
        <dsp:cNvSpPr/>
      </dsp:nvSpPr>
      <dsp:spPr>
        <a:xfrm>
          <a:off x="6519000" y="42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CA7B4E-9EA3-4442-9401-E9992E2FC77A}">
      <dsp:nvSpPr>
        <dsp:cNvPr id="0" name=""/>
        <dsp:cNvSpPr/>
      </dsp:nvSpPr>
      <dsp:spPr>
        <a:xfrm>
          <a:off x="5331000" y="24185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/>
            <a:t>이더 메인넷에서 실제 테스트를 진행하는 것이 아닌 가상환경에서 마이닝 없이 리소스 트랜젝션에 대한 제한없이도 이더리움을 만들어내서 테스트가 가능함</a:t>
          </a:r>
          <a:endParaRPr lang="en-US" sz="1200" kern="1200"/>
        </a:p>
      </dsp:txBody>
      <dsp:txXfrm>
        <a:off x="5331000" y="2418512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4A185-BE4C-4E2B-9D3D-6E9C70C4A938}">
      <dsp:nvSpPr>
        <dsp:cNvPr id="0" name=""/>
        <dsp:cNvSpPr/>
      </dsp:nvSpPr>
      <dsp:spPr>
        <a:xfrm>
          <a:off x="1014450" y="310329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0B2323-B97D-4079-9659-361187E03650}">
      <dsp:nvSpPr>
        <dsp:cNvPr id="0" name=""/>
        <dsp:cNvSpPr/>
      </dsp:nvSpPr>
      <dsp:spPr>
        <a:xfrm>
          <a:off x="240806" y="1954891"/>
          <a:ext cx="2813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kern="1200"/>
            <a:t>만약</a:t>
          </a:r>
          <a:r>
            <a:rPr lang="en-US" sz="1100" b="1" kern="1200"/>
            <a:t>, </a:t>
          </a:r>
          <a:r>
            <a:rPr lang="ko-KR" sz="1100" b="1" kern="1200"/>
            <a:t>솔리디티로 블록체인에 올라갈 컨트랙트 코드를 작성완료하고 </a:t>
          </a:r>
          <a:br>
            <a:rPr lang="en-US" sz="1100" b="1" kern="1200"/>
          </a:br>
          <a:r>
            <a:rPr lang="en-US" sz="1100" b="1" kern="1200"/>
            <a:t>RPC</a:t>
          </a:r>
          <a:r>
            <a:rPr lang="ko-KR" sz="1100" b="1" kern="1200"/>
            <a:t>나 테스트넷에 컨트랙트를 배포하는 것이 성공했다면 이제 무엇을</a:t>
          </a:r>
          <a:r>
            <a:rPr lang="en-US" sz="1100" b="1" kern="1200"/>
            <a:t>?</a:t>
          </a:r>
          <a:endParaRPr lang="en-US" sz="1100" kern="1200"/>
        </a:p>
      </dsp:txBody>
      <dsp:txXfrm>
        <a:off x="240806" y="1954891"/>
        <a:ext cx="2813250" cy="877500"/>
      </dsp:txXfrm>
    </dsp:sp>
    <dsp:sp modelId="{01808CB8-2D5D-45BF-8E5B-BE7B91CAD79E}">
      <dsp:nvSpPr>
        <dsp:cNvPr id="0" name=""/>
        <dsp:cNvSpPr/>
      </dsp:nvSpPr>
      <dsp:spPr>
        <a:xfrm>
          <a:off x="4320018" y="310329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EB001B-2662-43F6-AC4A-58F22C24A2B7}">
      <dsp:nvSpPr>
        <dsp:cNvPr id="0" name=""/>
        <dsp:cNvSpPr/>
      </dsp:nvSpPr>
      <dsp:spPr>
        <a:xfrm>
          <a:off x="3546375" y="1954891"/>
          <a:ext cx="2813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kern="1200"/>
            <a:t>지금 내가 한 것은 서버의 </a:t>
          </a:r>
          <a:r>
            <a:rPr lang="en-US" sz="1100" b="1" kern="1200"/>
            <a:t>API</a:t>
          </a:r>
          <a:r>
            <a:rPr lang="ko-KR" sz="1100" b="1" kern="1200"/>
            <a:t>만 만든상태</a:t>
          </a:r>
          <a:br>
            <a:rPr lang="en-US" sz="1100" kern="1200"/>
          </a:br>
          <a:r>
            <a:rPr lang="ko-KR" sz="1100" b="1" kern="1200"/>
            <a:t>유저가 </a:t>
          </a:r>
          <a:r>
            <a:rPr lang="en-US" sz="1100" b="1" kern="1200"/>
            <a:t>DAPP</a:t>
          </a:r>
          <a:r>
            <a:rPr lang="ko-KR" sz="1100" b="1" kern="1200"/>
            <a:t>가 사용할 클라이언트가 없는상황인것이다</a:t>
          </a:r>
          <a:r>
            <a:rPr lang="en-US" sz="1100" b="1" kern="1200"/>
            <a:t>.</a:t>
          </a:r>
          <a:endParaRPr lang="en-US" sz="1100" kern="1200"/>
        </a:p>
      </dsp:txBody>
      <dsp:txXfrm>
        <a:off x="3546375" y="1954891"/>
        <a:ext cx="2813250" cy="877500"/>
      </dsp:txXfrm>
    </dsp:sp>
    <dsp:sp modelId="{FC33AB2D-2161-448C-89AB-697CB0D7F189}">
      <dsp:nvSpPr>
        <dsp:cNvPr id="0" name=""/>
        <dsp:cNvSpPr/>
      </dsp:nvSpPr>
      <dsp:spPr>
        <a:xfrm>
          <a:off x="7625587" y="310329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FD2043-4C70-48CD-9C78-5A0D5390811B}">
      <dsp:nvSpPr>
        <dsp:cNvPr id="0" name=""/>
        <dsp:cNvSpPr/>
      </dsp:nvSpPr>
      <dsp:spPr>
        <a:xfrm>
          <a:off x="6851943" y="1954891"/>
          <a:ext cx="2813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1" kern="1200"/>
            <a:t>프론트 엔드 개발이 필요</a:t>
          </a:r>
          <a:endParaRPr lang="en-US" sz="1100" kern="1200"/>
        </a:p>
      </dsp:txBody>
      <dsp:txXfrm>
        <a:off x="6851943" y="1954891"/>
        <a:ext cx="2813250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7D7F-8662-4A53-8899-DB21C46D7A08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87BD0-6C3B-49EA-86AD-F68768B86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6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7BD0-6C3B-49EA-86AD-F68768B865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18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Solidity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스마트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컨트렉트를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작성할 수 있는 객체 지향형  프로그래밍언어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Solidity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Remix IDE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웹 환경에서 작업을 할 수 있는데요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팀은 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Remix IDE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통해서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Solidity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언어를 사용하여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작성할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온라인에서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사용할경우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별도로 설치와 같은 작업이 필요없이 바로 사용 가능하며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최신버전을 유지해주고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컴파일과 배포가 동시에 가능하다는 용이성이 존재합니다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뿐만 아니라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오프라인도 따로 제공하여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인터넷이 사용 불가능한 환경에서도 작업을 진행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------------------------------------------------------------------------------------------------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Solidity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튜링 완전한 것이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큰특징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튜링완전이란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제어문을 매우 작게 쪼갤 수 있음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크립토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좀비를 통해서 학습가능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7BD0-6C3B-49EA-86AD-F68768B865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02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저희가 제작한 스마트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컨트렉트를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올리려면 어떻게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해야할까요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작성한 코드는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가상머신을 거쳐서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Code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변환이 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Code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블록체에 저장되는 방식으로 등록이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 작업을 수행하기 위해서 </a:t>
            </a:r>
            <a:r>
              <a:rPr lang="en-US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이더리움재단에서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제공하는 공식 클라이언트를 사용하여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체인에 저희의 스마트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컨트랙트를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등록할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--------------------------------------------------------------------------------------------------------------------------------</a:t>
            </a:r>
          </a:p>
          <a:p>
            <a:pPr latinLnBrk="1"/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언어로 된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노드 소프트웨어 코드 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Box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가상화 엔진상에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EVM(Ethereum Virtual Machine)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위치합니다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코어 엔진에서 실행가능한 프로그램을 개발하는 것이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요악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커맨드 라인 인터페이스 형태의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언어로 만들어진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노드이다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=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있게해주는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플랫폼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시작하면 네트워크내 다른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클라이언트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연결하고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블록체인의 전체사본을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내려받게됌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복사본 최신상태를 유지하기 위해서 계속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노드간의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통신을 실행함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블록을 채굴하고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 추가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 검증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실행도 가능함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배포하면 블록체인의 블록 형태로 저장되고 이후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실행이 됩니다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7BD0-6C3B-49EA-86AD-F68768B8658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571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저희가 본격적으로 </a:t>
            </a:r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ko-KR" altLang="en-US" dirty="0" err="1"/>
              <a:t>메인넷에</a:t>
            </a:r>
            <a:r>
              <a:rPr lang="ko-KR" altLang="en-US" dirty="0"/>
              <a:t> 배포를 시작하기전에 주의 </a:t>
            </a:r>
            <a:r>
              <a:rPr lang="ko-KR" altLang="en-US" dirty="0" err="1"/>
              <a:t>해야할점이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블록체인의 특징인 변경 불가능성에 따라 배포한 </a:t>
            </a:r>
            <a:r>
              <a:rPr lang="ko-KR" altLang="en-US" dirty="0" err="1"/>
              <a:t>컨트랙트는</a:t>
            </a:r>
            <a:r>
              <a:rPr lang="ko-KR" altLang="en-US" dirty="0"/>
              <a:t> 삭제가 불가능한 점인데요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 충분한 사전 테스트를 진행 </a:t>
            </a:r>
            <a:r>
              <a:rPr lang="ko-KR" altLang="en-US" dirty="0" err="1"/>
              <a:t>하는것이</a:t>
            </a:r>
            <a:r>
              <a:rPr lang="ko-KR" altLang="en-US" dirty="0"/>
              <a:t> 중요합니다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가상공간인 </a:t>
            </a:r>
            <a:r>
              <a:rPr lang="en-US" altLang="ko-KR" dirty="0"/>
              <a:t>Test RPC &gt; Test Net</a:t>
            </a:r>
            <a:r>
              <a:rPr lang="ko-KR" altLang="en-US" dirty="0"/>
              <a:t> 환경에서 진행 한 후</a:t>
            </a:r>
            <a:endParaRPr lang="en-US" altLang="ko-KR" dirty="0"/>
          </a:p>
          <a:p>
            <a:r>
              <a:rPr lang="ko-KR" altLang="en-US" dirty="0"/>
              <a:t>진짜 </a:t>
            </a:r>
            <a:r>
              <a:rPr lang="ko-KR" altLang="en-US" dirty="0" err="1"/>
              <a:t>이더리움</a:t>
            </a:r>
            <a:r>
              <a:rPr lang="ko-KR" altLang="en-US" dirty="0"/>
              <a:t> 체인위인 </a:t>
            </a:r>
            <a:r>
              <a:rPr lang="en-US" altLang="ko-KR" dirty="0" err="1"/>
              <a:t>MainNet</a:t>
            </a:r>
            <a:r>
              <a:rPr lang="en-US" altLang="ko-KR" dirty="0"/>
              <a:t> </a:t>
            </a:r>
            <a:r>
              <a:rPr lang="ko-KR" altLang="en-US" dirty="0"/>
              <a:t>을 등록하는 순차적인 순서로 진행해야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7BD0-6C3B-49EA-86AD-F68768B8658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30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개발하고 테스트 하기 위해서는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계좌가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테스트할때마다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실제로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메인넷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위에서 진행을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하게된다면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매번 트랜잭션을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발생시킬떄마다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수수료를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지출해야하는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부담이 가해지겠죠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 시점에서 진짜 계좌는 필요하지 않기 때문에 가상 계좌를 통해 개발을 진행하게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될것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Ganache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지원해줍니다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Ganache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블록체인을 테스트 할 수 있도록 가상의 계좌를 제공하며 각 계좌별로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 ETH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제공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트랜잭션을 받아 마이닝 작업을 통해서 블록을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구성해야하는데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마이닝작업을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해줄 채굴자를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구하는것이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개발단계에서는 사실상 불가능합니다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이런 </a:t>
            </a:r>
            <a:r>
              <a:rPr lang="ko-KR" altLang="en-US" dirty="0"/>
              <a:t>블록을 생성하기위한 마이닝 작업도 </a:t>
            </a:r>
            <a:r>
              <a:rPr lang="en-US" altLang="ko-KR" dirty="0"/>
              <a:t>Ganache</a:t>
            </a:r>
            <a:r>
              <a:rPr lang="ko-KR" altLang="en-US" dirty="0"/>
              <a:t>를 통해 생략하며 시뮬레이션 할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7BD0-6C3B-49EA-86AD-F68768B8658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68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앞에서 말한 작업을 통해서 </a:t>
            </a:r>
            <a:r>
              <a:rPr lang="en-US" altLang="ko-KR" dirty="0" err="1"/>
              <a:t>Dapp</a:t>
            </a:r>
            <a:r>
              <a:rPr lang="en-US" altLang="ko-KR" dirty="0"/>
              <a:t> </a:t>
            </a:r>
            <a:r>
              <a:rPr lang="ko-KR" altLang="en-US" dirty="0"/>
              <a:t>를 완성하였다면 이제 </a:t>
            </a:r>
            <a:r>
              <a:rPr lang="en-US" altLang="ko-KR" dirty="0" err="1"/>
              <a:t>Dapp</a:t>
            </a:r>
            <a:r>
              <a:rPr lang="en-US" altLang="ko-KR" dirty="0"/>
              <a:t> </a:t>
            </a:r>
            <a:r>
              <a:rPr lang="ko-KR" altLang="en-US" dirty="0"/>
              <a:t>개발이 </a:t>
            </a:r>
            <a:r>
              <a:rPr lang="ko-KR" altLang="en-US" dirty="0" err="1"/>
              <a:t>끝난걸까요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아닙니다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저희 상황은</a:t>
            </a:r>
            <a:r>
              <a:rPr lang="en-US" altLang="ko-KR" dirty="0"/>
              <a:t> </a:t>
            </a:r>
            <a:r>
              <a:rPr lang="ko-KR" altLang="en-US" dirty="0"/>
              <a:t>비유를 하자면 서버의 </a:t>
            </a:r>
            <a:r>
              <a:rPr lang="en-US" altLang="ko-KR" dirty="0"/>
              <a:t>API</a:t>
            </a:r>
            <a:r>
              <a:rPr lang="ko-KR" altLang="en-US" dirty="0"/>
              <a:t>만 제작이 완료된 </a:t>
            </a:r>
            <a:r>
              <a:rPr lang="ko-KR" altLang="en-US" dirty="0" err="1"/>
              <a:t>상황인것이며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사용자들이 </a:t>
            </a:r>
            <a:r>
              <a:rPr lang="en-US" altLang="ko-KR" dirty="0"/>
              <a:t>API</a:t>
            </a:r>
            <a:r>
              <a:rPr lang="ko-KR" altLang="en-US" dirty="0"/>
              <a:t>에 접근할 수 있는 수단이 없는 상황이지요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 저희는 사용자들이 </a:t>
            </a:r>
            <a:r>
              <a:rPr lang="en-US" altLang="ko-KR" dirty="0"/>
              <a:t>DAPP</a:t>
            </a:r>
            <a:r>
              <a:rPr lang="ko-KR" altLang="en-US" dirty="0"/>
              <a:t>에 접근 할 수 있는 환경을 제공해주는 것이 필요하고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 환경을 프론트 엔드 개발을 통해 제공할 수 있어야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7BD0-6C3B-49EA-86AD-F68768B8658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636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저희는 이런 프론트 엔드 개발을 위해서</a:t>
            </a:r>
            <a:endParaRPr lang="en-US" altLang="ko-KR" dirty="0"/>
          </a:p>
          <a:p>
            <a:pPr latinLnBrk="1"/>
            <a:r>
              <a:rPr lang="en-US" altLang="ko-KR" dirty="0"/>
              <a:t>JavaScript </a:t>
            </a:r>
            <a:r>
              <a:rPr lang="ko-KR" altLang="en-US" dirty="0"/>
              <a:t>와 </a:t>
            </a:r>
            <a:r>
              <a:rPr lang="en-US" altLang="ko-KR" dirty="0" err="1"/>
              <a:t>MetaMask</a:t>
            </a:r>
            <a:r>
              <a:rPr lang="ko-KR" altLang="en-US" dirty="0"/>
              <a:t>를 사용하기로 이야기 하였습니다</a:t>
            </a:r>
            <a:r>
              <a:rPr lang="en-US" altLang="ko-KR" dirty="0"/>
              <a:t>.</a:t>
            </a:r>
          </a:p>
          <a:p>
            <a:pPr latinLnBrk="1"/>
            <a:endParaRPr lang="en-US" altLang="ko-KR" dirty="0"/>
          </a:p>
          <a:p>
            <a:pPr algn="l" latinLnBrk="1"/>
            <a:r>
              <a:rPr lang="en-US" altLang="ko-KR" dirty="0"/>
              <a:t>JavaScript html </a:t>
            </a:r>
            <a:r>
              <a:rPr lang="en-US" altLang="ko-KR" dirty="0" err="1"/>
              <a:t>css</a:t>
            </a:r>
            <a:r>
              <a:rPr lang="ko-KR" altLang="en-US" dirty="0" err="1"/>
              <a:t>등를</a:t>
            </a:r>
            <a:r>
              <a:rPr lang="ko-KR" altLang="en-US" dirty="0"/>
              <a:t> 이용하면서 </a:t>
            </a:r>
            <a:r>
              <a:rPr lang="en-US" altLang="ko-KR" dirty="0"/>
              <a:t>web.js</a:t>
            </a:r>
            <a:r>
              <a:rPr lang="ko-KR" altLang="en-US" dirty="0"/>
              <a:t>와 같은 라이브러리를 사용하여 </a:t>
            </a:r>
            <a:r>
              <a:rPr lang="ko-KR" altLang="en-US" dirty="0" err="1"/>
              <a:t>백엔드와</a:t>
            </a:r>
            <a:r>
              <a:rPr lang="ko-KR" altLang="en-US" dirty="0"/>
              <a:t> 커뮤니케이션을 용이하게 하며</a:t>
            </a:r>
            <a:br>
              <a:rPr lang="en-US" altLang="ko-KR" dirty="0"/>
            </a:br>
            <a:r>
              <a:rPr lang="ko-KR" altLang="en-US" dirty="0"/>
              <a:t>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용자와 직접적으로 인터페이스 하는 환경을 구축 할 예정이며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atinLnBrk="1"/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지갑을 생성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이것을 이용하여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네트워크와의 통신을 수행할 예정입니다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마스크에 대해서 아주 간단히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설명드리자면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브라우저 확장 프로그램으로서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크롬 내에서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전송할 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있도록한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월렛같은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개념이라고 말씀드리고 싶습니다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실제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환경인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메인넷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뿐만아니라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Ganache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가상환경에서도 이용이 가능하여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과정에서도 사용할 예정입니다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</a:t>
            </a: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풀 노드에서 돌아가야 하는데 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개발시점에서는 해당 환경을 사용이 불가능하므로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브라우저에서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사용할 수 있게 해주는 확장 프로그램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가상으로 조작이 가능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7BD0-6C3B-49EA-86AD-F68768B8658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8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부족한 저의 발표를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블록체인을 이용한 기술 구현은 처음인지라</a:t>
            </a:r>
            <a:r>
              <a:rPr lang="en-US" altLang="ko-KR" dirty="0"/>
              <a:t>,</a:t>
            </a:r>
            <a:r>
              <a:rPr lang="ko-KR" altLang="en-US" dirty="0"/>
              <a:t> 아직 지식</a:t>
            </a:r>
            <a:r>
              <a:rPr lang="en-US" altLang="ko-KR" dirty="0"/>
              <a:t>, </a:t>
            </a:r>
            <a:r>
              <a:rPr lang="ko-KR" altLang="en-US" dirty="0"/>
              <a:t>기술 양측 전부에서 부족한점이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남은 기간동안 프로젝트를 진행해 나가면서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부족한 부분은 학습하여 목표한 결과물을 낼 수 있도록 </a:t>
            </a:r>
            <a:r>
              <a:rPr lang="ko-KR" altLang="en-US" dirty="0" err="1"/>
              <a:t>부던히</a:t>
            </a:r>
            <a:r>
              <a:rPr lang="ko-KR" altLang="en-US" dirty="0"/>
              <a:t> 노력하도록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7BD0-6C3B-49EA-86AD-F68768B8658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2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현재 수많은 맛집 정보를 얻을 수 있는 리뷰 서비스가 존재함에도 불구하고</a:t>
            </a:r>
            <a:r>
              <a:rPr lang="en-US" altLang="ko-KR" dirty="0"/>
              <a:t>, </a:t>
            </a:r>
            <a:r>
              <a:rPr lang="ko-KR" altLang="en-US" dirty="0"/>
              <a:t>어느 음식점을 택하면 좋을지 결정하기는 여전히 쉽지 않습니다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err="1"/>
              <a:t>그뿐만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여러 서비스가 우후죽순으로 증가함에 따라</a:t>
            </a:r>
            <a:r>
              <a:rPr lang="en-US" altLang="ko-KR" dirty="0"/>
              <a:t>, </a:t>
            </a:r>
            <a:r>
              <a:rPr lang="ko-KR" altLang="en-US" dirty="0" err="1"/>
              <a:t>리뷰어와</a:t>
            </a:r>
            <a:r>
              <a:rPr lang="ko-KR" altLang="en-US" dirty="0"/>
              <a:t> 가게 </a:t>
            </a:r>
            <a:r>
              <a:rPr lang="ko-KR" altLang="en-US" dirty="0" err="1"/>
              <a:t>오너간의</a:t>
            </a:r>
            <a:r>
              <a:rPr lang="ko-KR" altLang="en-US" dirty="0"/>
              <a:t> 유착관계 따른 리뷰에 대한 신뢰성의 문제가 대두되고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저희 </a:t>
            </a:r>
            <a:r>
              <a:rPr lang="en-US" altLang="ko-KR" dirty="0" err="1"/>
              <a:t>Yamconomy</a:t>
            </a:r>
            <a:r>
              <a:rPr lang="ko-KR" altLang="en-US" dirty="0"/>
              <a:t>는 블록체인 기반 분산형 맛집 추천 프로젝트를 진행함으로써</a:t>
            </a:r>
            <a:r>
              <a:rPr lang="en-US" altLang="ko-KR" dirty="0"/>
              <a:t>, </a:t>
            </a:r>
            <a:endParaRPr lang="ko-KR" altLang="en-US" dirty="0"/>
          </a:p>
          <a:p>
            <a:pPr fontAlgn="base"/>
            <a:r>
              <a:rPr lang="ko-KR" altLang="en-US" dirty="0"/>
              <a:t>소비자가 좀 더 양질의 정보를 공유하는 것을 추구하며</a:t>
            </a:r>
            <a:r>
              <a:rPr lang="en-US" altLang="ko-KR" dirty="0"/>
              <a:t>, </a:t>
            </a:r>
            <a:r>
              <a:rPr lang="ko-KR" altLang="en-US" dirty="0"/>
              <a:t>그에 따른 보상으로 토큰을 제공하여</a:t>
            </a:r>
            <a:r>
              <a:rPr lang="en-US" altLang="ko-KR" dirty="0"/>
              <a:t>, </a:t>
            </a:r>
            <a:r>
              <a:rPr lang="ko-KR" altLang="en-US" dirty="0"/>
              <a:t>보다 신뢰성 높은 리뷰를 제공하는 것을 궁극적인 목표로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7BD0-6C3B-49EA-86AD-F68768B865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0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: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트랜잭션을 블록체인에 저장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유효치 않은 데이터가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기록되지 않기 하게 위해서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알고리즘을 사용하여 네트워크를 보호함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솔리디티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언어로 스마트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컨트랙트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응용 프로그램 코드를 작성할 수 있음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솔리디티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컴파일러를 통해 해당 코드를 </a:t>
            </a:r>
            <a:r>
              <a:rPr lang="ko-KR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바이트 코드로 컴파일함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(EVM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바이트 코드로 </a:t>
            </a:r>
            <a:r>
              <a:rPr lang="ko-KR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컴파일됌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7BD0-6C3B-49EA-86AD-F68768B865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2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 </a:t>
            </a:r>
            <a:r>
              <a:rPr lang="ko-KR" altLang="ko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컨트랙트란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무엇인가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컨트랙트는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계약서를 작성하고 코드로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변환뒤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블록체인에 배포하는 것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를만들겠다고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약속함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그것을 지원함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만들면 돈이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에게감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실패시에는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투자한돈이 다시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되돌아감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약속을 정해두는 것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 코드가 배포된 뒤에는 조작이 불가능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7BD0-6C3B-49EA-86AD-F68768B865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8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 내에서 돌아가는 애플리케이션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아이폰과 구글이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플랫폼을 만들고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위에 앱을 만들 수 있는 생태계를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제공한것처럼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블록체인 플랫폼을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제공해준것이라고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조건에 만족하면 실행되는 계약을 만들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계약이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Contract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그것을 코드로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만드는것이다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7BD0-6C3B-49EA-86AD-F68768B865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08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7BD0-6C3B-49EA-86AD-F68768B865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0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7BD0-6C3B-49EA-86AD-F68768B865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8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저희 </a:t>
            </a:r>
            <a:r>
              <a:rPr lang="ko-KR" altLang="en-US" dirty="0" err="1"/>
              <a:t>얌코노미의</a:t>
            </a:r>
            <a:r>
              <a:rPr lang="ko-KR" altLang="en-US" dirty="0"/>
              <a:t> 개발 계획부분 파트 발표를 받게 된 정윤성 학생 </a:t>
            </a:r>
            <a:r>
              <a:rPr lang="ko-KR" altLang="en-US" dirty="0" err="1"/>
              <a:t>이라고합니다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빠르게 발표 이어서 진행하도록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</a:t>
            </a:r>
            <a:r>
              <a:rPr lang="en-US" altLang="ko-KR" dirty="0"/>
              <a:t>,</a:t>
            </a:r>
            <a:r>
              <a:rPr lang="ko-KR" altLang="en-US" dirty="0"/>
              <a:t> 저희가 만들어야 </a:t>
            </a:r>
            <a:r>
              <a:rPr lang="ko-KR" altLang="en-US" dirty="0" err="1"/>
              <a:t>하는것은</a:t>
            </a:r>
            <a:r>
              <a:rPr lang="ko-KR" altLang="en-US" dirty="0"/>
              <a:t> </a:t>
            </a:r>
            <a:r>
              <a:rPr lang="ko-KR" altLang="en-US" dirty="0" err="1"/>
              <a:t>이더리움위의</a:t>
            </a:r>
            <a:r>
              <a:rPr lang="ko-KR" altLang="en-US" dirty="0"/>
              <a:t> </a:t>
            </a:r>
            <a:r>
              <a:rPr lang="en-US" altLang="ko-KR" dirty="0" err="1"/>
              <a:t>Dapp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Dapp</a:t>
            </a:r>
            <a:r>
              <a:rPr lang="ko-KR" altLang="en-US" dirty="0"/>
              <a:t>를 개발하기 위해서는 두가지의 환경을 구성하고 진행하여야 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첫번쨰로는 일반 사용자들이 접근해서 저희 </a:t>
            </a:r>
            <a:r>
              <a:rPr lang="en-US" altLang="ko-KR" dirty="0" err="1"/>
              <a:t>Dapp</a:t>
            </a:r>
            <a:r>
              <a:rPr lang="ko-KR" altLang="en-US" dirty="0"/>
              <a:t>을 </a:t>
            </a:r>
            <a:r>
              <a:rPr lang="ko-KR" altLang="en-US" dirty="0" err="1"/>
              <a:t>사용할수</a:t>
            </a:r>
            <a:r>
              <a:rPr lang="ko-KR" altLang="en-US" dirty="0"/>
              <a:t> 있게 해주는 환경인 프론트 엔드 환경</a:t>
            </a:r>
            <a:endParaRPr lang="en-US" altLang="ko-KR" dirty="0"/>
          </a:p>
          <a:p>
            <a:r>
              <a:rPr lang="ko-KR" altLang="en-US" dirty="0" err="1"/>
              <a:t>두번쨰로는</a:t>
            </a:r>
            <a:r>
              <a:rPr lang="ko-KR" altLang="en-US" dirty="0"/>
              <a:t> 저희가 </a:t>
            </a:r>
            <a:r>
              <a:rPr lang="en-US" altLang="ko-KR" dirty="0" err="1"/>
              <a:t>Dapp</a:t>
            </a:r>
            <a:r>
              <a:rPr lang="ko-KR" altLang="en-US" dirty="0"/>
              <a:t>을 실제로 개발하는 백 엔드 환경 으로 나뉩니다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7BD0-6C3B-49EA-86AD-F68768B865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59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만들어야하는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어떤 계약조건을 명시한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Contract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필요하고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Contract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만들기위해서는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제작해야하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Solidity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것이 일반적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Solidity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무엇인지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어떤툴을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개발을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진행할것인지를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간단히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설명드리도록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7BD0-6C3B-49EA-86AD-F68768B865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Yamconomy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ko-KR" altLang="en-US" b="1">
                <a:solidFill>
                  <a:schemeClr val="bg2"/>
                </a:solidFill>
              </a:rPr>
              <a:t>건전하고 신뢰성 있는 리뷰 생태계를 위하여</a:t>
            </a:r>
          </a:p>
        </p:txBody>
      </p:sp>
    </p:spTree>
    <p:extLst>
      <p:ext uri="{BB962C8B-B14F-4D97-AF65-F5344CB8AC3E}">
        <p14:creationId xmlns:p14="http://schemas.microsoft.com/office/powerpoint/2010/main" val="3186078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b="1"/>
              <a:t>Back End (sOlidity)</a:t>
            </a:r>
            <a:endParaRPr lang="ko-KR" altLang="en-US" sz="4000" b="1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ko-KR" altLang="ko-KR" sz="1800" b="1" dirty="0" err="1"/>
              <a:t>이더리움</a:t>
            </a:r>
            <a:r>
              <a:rPr lang="ko-KR" altLang="ko-KR" sz="1800" b="1" dirty="0"/>
              <a:t> 스마트 </a:t>
            </a:r>
            <a:r>
              <a:rPr lang="ko-KR" altLang="ko-KR" sz="1800" b="1" dirty="0" err="1"/>
              <a:t>컨트랙트를</a:t>
            </a:r>
            <a:r>
              <a:rPr lang="ko-KR" altLang="ko-KR" sz="1800" b="1" dirty="0"/>
              <a:t> 작성할 수 있는 </a:t>
            </a:r>
            <a:br>
              <a:rPr lang="en-US" altLang="ko-KR" sz="1800" b="1" dirty="0"/>
            </a:br>
            <a:r>
              <a:rPr lang="ko-KR" altLang="ko-KR" sz="1800" b="1" dirty="0"/>
              <a:t>객체 지향형 프로그래밍 언어</a:t>
            </a:r>
            <a:endParaRPr lang="en-US" altLang="ko-KR" sz="1800" b="1" dirty="0"/>
          </a:p>
          <a:p>
            <a:endParaRPr lang="en-US" altLang="ko-KR" sz="1800" dirty="0"/>
          </a:p>
          <a:p>
            <a:r>
              <a:rPr lang="en-US" altLang="ko-KR" sz="1800" dirty="0"/>
              <a:t>Solidity</a:t>
            </a:r>
            <a:r>
              <a:rPr lang="ko-KR" altLang="ko-KR" sz="1800" dirty="0"/>
              <a:t>를 개발할 환경은</a:t>
            </a:r>
            <a:br>
              <a:rPr lang="en-US" altLang="ko-KR" sz="1800" dirty="0"/>
            </a:br>
            <a:r>
              <a:rPr lang="en-US" altLang="ko-KR" sz="1800" dirty="0"/>
              <a:t>Remix IDE</a:t>
            </a:r>
            <a:r>
              <a:rPr lang="ko-KR" altLang="ko-KR" sz="1800" dirty="0"/>
              <a:t>라는 웹상에서 </a:t>
            </a:r>
            <a:r>
              <a:rPr lang="en-US" altLang="ko-KR" sz="1800" dirty="0"/>
              <a:t>Solidity </a:t>
            </a:r>
            <a:r>
              <a:rPr lang="ko-KR" altLang="ko-KR" sz="1800" dirty="0"/>
              <a:t>컴파일러 툴을 제공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Remix IDE </a:t>
            </a:r>
            <a:r>
              <a:rPr lang="en-US" altLang="ko-KR" sz="1800" dirty="0">
                <a:latin typeface="+mn-ea"/>
              </a:rPr>
              <a:t>→ Solidity</a:t>
            </a:r>
            <a:br>
              <a:rPr lang="en-US" altLang="ko-KR" sz="1800" dirty="0"/>
            </a:br>
            <a:br>
              <a:rPr lang="en-US" altLang="ko-KR" sz="1800" dirty="0"/>
            </a:br>
            <a:endParaRPr lang="ko-KR" alt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27326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b="1"/>
              <a:t>Back End (</a:t>
            </a:r>
            <a:r>
              <a:rPr lang="ko-KR" altLang="en-US" sz="4000" b="1"/>
              <a:t>체인 연결</a:t>
            </a:r>
            <a:r>
              <a:rPr lang="en-US" altLang="ko-KR" sz="4000" b="1"/>
              <a:t>)</a:t>
            </a:r>
            <a:endParaRPr lang="ko-KR" altLang="en-US" sz="4000" b="1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altLang="ko-KR" sz="1800" dirty="0"/>
              <a:t>EVM(</a:t>
            </a:r>
            <a:r>
              <a:rPr lang="en-US" altLang="ko-KR" sz="1800" dirty="0" err="1"/>
              <a:t>Ethreum</a:t>
            </a:r>
            <a:r>
              <a:rPr lang="en-US" altLang="ko-KR" sz="1800" dirty="0"/>
              <a:t> Virtual Machine) </a:t>
            </a:r>
            <a:br>
              <a:rPr lang="en-US" altLang="ko-KR" sz="1800" dirty="0"/>
            </a:br>
            <a:r>
              <a:rPr lang="ko-KR" altLang="ko-KR" sz="1800" dirty="0" err="1"/>
              <a:t>이더리움</a:t>
            </a:r>
            <a:r>
              <a:rPr lang="ko-KR" altLang="ko-KR" sz="1800" dirty="0"/>
              <a:t> 네트워크의 노드들이 공유하는 하나의 거대한 가상머신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 err="1"/>
              <a:t>Geth</a:t>
            </a:r>
            <a:r>
              <a:rPr lang="ko-KR" altLang="ko-KR" sz="1800" dirty="0"/>
              <a:t>는 </a:t>
            </a:r>
            <a:r>
              <a:rPr lang="ko-KR" altLang="ko-KR" sz="1800" dirty="0" err="1"/>
              <a:t>이더리움</a:t>
            </a:r>
            <a:r>
              <a:rPr lang="ko-KR" altLang="ko-KR" sz="1800" dirty="0"/>
              <a:t> 재단에서 제공하는 공식 클라이언트 </a:t>
            </a:r>
            <a:r>
              <a:rPr lang="en-US" altLang="ko-KR" sz="1800" dirty="0"/>
              <a:t>(EVM)</a:t>
            </a:r>
            <a:br>
              <a:rPr lang="en-US" altLang="ko-KR" sz="1800" dirty="0"/>
            </a:br>
            <a:r>
              <a:rPr lang="en-US" altLang="ko-KR" sz="1800" dirty="0"/>
              <a:t>Go </a:t>
            </a:r>
            <a:r>
              <a:rPr lang="ko-KR" altLang="ko-KR" sz="1800" dirty="0"/>
              <a:t>언어로 제작되었음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 marL="0" indent="0">
              <a:buNone/>
            </a:pPr>
            <a:endParaRPr lang="ko-KR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5158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ko-KR" b="1" dirty="0"/>
              <a:t>Back End (Test)</a:t>
            </a:r>
            <a:endParaRPr lang="ko-KR" altLang="en-US" b="1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E8D258B-6BBC-4869-96A2-26629CA40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50868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9506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ko-KR" b="1"/>
              <a:t>Back End (Test RPC = Ganache)</a:t>
            </a:r>
            <a:endParaRPr lang="ko-KR" altLang="en-US" b="1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6E8866E-3E24-45DD-957A-B566872D6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98717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0156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ko-KR" b="1"/>
              <a:t>FRONT END</a:t>
            </a:r>
            <a:endParaRPr lang="ko-KR" altLang="en-US" b="1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FC6A3FD-B2B6-4375-82F5-5BC42D703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43341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1777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5824" y="1082673"/>
            <a:ext cx="3125005" cy="4708528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b="1" dirty="0"/>
              <a:t>FRONT END (</a:t>
            </a:r>
            <a:r>
              <a:rPr lang="en-US" altLang="ko-KR" sz="4000" b="1" dirty="0" err="1"/>
              <a:t>JAVAScript</a:t>
            </a:r>
            <a:r>
              <a:rPr lang="en-US" altLang="ko-KR" sz="4000" b="1" dirty="0"/>
              <a:t>/ METAMASK)</a:t>
            </a:r>
            <a:endParaRPr lang="ko-KR" altLang="en-US" sz="40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altLang="ko-KR" sz="1800" b="1" dirty="0"/>
              <a:t>JavaScript</a:t>
            </a:r>
            <a:br>
              <a:rPr lang="en-US" altLang="ko-KR" sz="1800" b="1" dirty="0"/>
            </a:br>
            <a:r>
              <a:rPr lang="ko-KR" altLang="en-US" sz="1800" dirty="0"/>
              <a:t>웹페이지 구성에 </a:t>
            </a:r>
            <a:r>
              <a:rPr lang="ko-KR" altLang="en-US" sz="1800" dirty="0" err="1"/>
              <a:t>사용할것</a:t>
            </a:r>
            <a:endParaRPr lang="en-US" altLang="ko-KR" sz="1800" dirty="0"/>
          </a:p>
          <a:p>
            <a:endParaRPr lang="en-US" altLang="ko-KR" sz="1800" dirty="0">
              <a:latin typeface="+mn-ea"/>
            </a:endParaRPr>
          </a:p>
          <a:p>
            <a:endParaRPr lang="ko-KR" altLang="ko-KR" sz="1800" dirty="0">
              <a:latin typeface="+mn-ea"/>
            </a:endParaRPr>
          </a:p>
          <a:p>
            <a:r>
              <a:rPr lang="en-US" altLang="ko-KR" sz="1800" b="1" dirty="0" err="1"/>
              <a:t>MetaMask</a:t>
            </a:r>
            <a:r>
              <a:rPr lang="en-US" altLang="ko-KR" sz="1800" b="1" dirty="0"/>
              <a:t> </a:t>
            </a:r>
            <a:br>
              <a:rPr lang="en-US" altLang="ko-KR" sz="1800" b="1" dirty="0"/>
            </a:br>
            <a:r>
              <a:rPr lang="ko-KR" altLang="ko-KR" sz="1800" dirty="0" err="1"/>
              <a:t>이더리움</a:t>
            </a:r>
            <a:r>
              <a:rPr lang="ko-KR" altLang="ko-KR" sz="1800" dirty="0"/>
              <a:t> 네트워크와 통신을 용이하게 </a:t>
            </a:r>
            <a:r>
              <a:rPr lang="ko-KR" altLang="ko-KR" sz="1800" dirty="0" err="1"/>
              <a:t>해줌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 err="1"/>
              <a:t>이더리움</a:t>
            </a:r>
            <a:r>
              <a:rPr lang="ko-KR" altLang="en-US" sz="1800" dirty="0"/>
              <a:t> 지갑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가나슈</a:t>
            </a:r>
            <a:r>
              <a:rPr lang="ko-KR" altLang="en-US" sz="1800" dirty="0"/>
              <a:t> 테스트시 연동하여 활용</a:t>
            </a:r>
            <a:endParaRPr lang="ko-KR" altLang="ko-KR" sz="1800" dirty="0">
              <a:latin typeface="+mn-ea"/>
            </a:endParaRPr>
          </a:p>
          <a:p>
            <a:endParaRPr lang="ko-KR" alt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51868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6000"/>
              <a:t>감사합니다</a:t>
            </a:r>
            <a:r>
              <a:rPr lang="en-US" altLang="ko-KR" sz="6000"/>
              <a:t>.</a:t>
            </a:r>
            <a:endParaRPr lang="ko-KR" altLang="en-US" sz="6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altLang="ko-KR" sz="2400" b="1"/>
              <a:t>201610880 </a:t>
            </a:r>
            <a:r>
              <a:rPr lang="ko-KR" altLang="en-US" sz="2400" b="1"/>
              <a:t>김은석</a:t>
            </a:r>
            <a:endParaRPr lang="en-US" altLang="ko-KR" sz="2400" b="1"/>
          </a:p>
          <a:p>
            <a:r>
              <a:rPr lang="en-US" altLang="ko-KR" sz="2400" b="1"/>
              <a:t>201414840 </a:t>
            </a:r>
            <a:r>
              <a:rPr lang="ko-KR" altLang="en-US" sz="2400" b="1"/>
              <a:t>정윤성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56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ko-KR" altLang="en-US" sz="3200" b="1">
                <a:solidFill>
                  <a:srgbClr val="FFFFFF"/>
                </a:solidFill>
              </a:rPr>
              <a:t>프로젝트 동기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altLang="ko-KR" sz="1400" b="1">
              <a:solidFill>
                <a:srgbClr val="FFFFFF"/>
              </a:solidFill>
            </a:endParaRPr>
          </a:p>
          <a:p>
            <a:endParaRPr lang="en-US" altLang="ko-KR" sz="1400" b="1">
              <a:solidFill>
                <a:srgbClr val="FFFFFF"/>
              </a:solidFill>
            </a:endParaRPr>
          </a:p>
          <a:p>
            <a:endParaRPr lang="en-US" altLang="ko-KR" sz="1400" b="1">
              <a:solidFill>
                <a:srgbClr val="FFFFFF"/>
              </a:solidFill>
            </a:endParaRPr>
          </a:p>
          <a:p>
            <a:endParaRPr lang="en-US" altLang="ko-KR" sz="1400" b="1">
              <a:solidFill>
                <a:srgbClr val="FFFFFF"/>
              </a:solidFill>
            </a:endParaRPr>
          </a:p>
          <a:p>
            <a:endParaRPr lang="en-US" altLang="ko-KR" sz="1400" b="1">
              <a:solidFill>
                <a:srgbClr val="FFFFFF"/>
              </a:solidFill>
            </a:endParaRPr>
          </a:p>
          <a:p>
            <a:endParaRPr lang="en-US" altLang="ko-KR" sz="1400" b="1">
              <a:solidFill>
                <a:srgbClr val="FFFFFF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4D41907-3CB1-4137-B2C2-ACEAC3DBD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78" y="1159658"/>
            <a:ext cx="6844045" cy="45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10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b="1"/>
              <a:t>이더리움</a:t>
            </a:r>
            <a:endParaRPr lang="ko-KR" altLang="en-US" b="1" dirty="0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7AFAB97A-3190-43AE-AAD3-CE04EAF0A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29471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143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FFFFFF"/>
                </a:solidFill>
              </a:rPr>
              <a:t>Smart Contract</a:t>
            </a:r>
            <a:endParaRPr lang="ko-KR" altLang="en-US" b="1">
              <a:solidFill>
                <a:srgbClr val="FFFFFF"/>
              </a:solidFill>
            </a:endParaRPr>
          </a:p>
        </p:txBody>
      </p:sp>
      <p:sp useBgFill="1">
        <p:nvSpPr>
          <p:cNvPr id="101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63" name="내용 개체 틀 2">
            <a:extLst>
              <a:ext uri="{FF2B5EF4-FFF2-40B4-BE49-F238E27FC236}">
                <a16:creationId xmlns:a16="http://schemas.microsoft.com/office/drawing/2014/main" id="{8FC567F2-0CA6-484D-8F15-5992F0153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016408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1224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ko-KR" b="1"/>
              <a:t>dapp</a:t>
            </a:r>
            <a:endParaRPr lang="ko-KR" altLang="en-US" b="1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10BED86-92EB-46C4-822A-183395686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31431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7617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altLang="ko-KR" b="1"/>
              <a:t>Yamconomy</a:t>
            </a:r>
            <a:endParaRPr lang="ko-KR" altLang="en-US" b="1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D4F6C49-5967-4D09-ABCB-14C6451E1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6045" y="1750723"/>
            <a:ext cx="8527706" cy="4796835"/>
          </a:xfrm>
        </p:spPr>
      </p:pic>
    </p:spTree>
    <p:extLst>
      <p:ext uri="{BB962C8B-B14F-4D97-AF65-F5344CB8AC3E}">
        <p14:creationId xmlns:p14="http://schemas.microsoft.com/office/powerpoint/2010/main" val="351099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yamconomy</a:t>
            </a:r>
            <a:r>
              <a:rPr lang="ko-KR" altLang="en-US">
                <a:solidFill>
                  <a:srgbClr val="FFFFFF"/>
                </a:solidFill>
              </a:rPr>
              <a:t>가 가져올 변화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endParaRPr lang="en-US" altLang="ko-KR" sz="1700" dirty="0">
              <a:solidFill>
                <a:srgbClr val="FFFFFF"/>
              </a:solidFill>
            </a:endParaRPr>
          </a:p>
          <a:p>
            <a:pPr fontAlgn="base">
              <a:lnSpc>
                <a:spcPct val="110000"/>
              </a:lnSpc>
            </a:pPr>
            <a:r>
              <a:rPr lang="ko-KR" altLang="en-US" sz="1700" dirty="0" err="1">
                <a:solidFill>
                  <a:srgbClr val="FFFFFF"/>
                </a:solidFill>
              </a:rPr>
              <a:t>리뷰어들</a:t>
            </a:r>
            <a:r>
              <a:rPr lang="ko-KR" altLang="en-US" sz="1700" dirty="0">
                <a:solidFill>
                  <a:srgbClr val="FFFFFF"/>
                </a:solidFill>
              </a:rPr>
              <a:t> 간의 상호 투표로 인한 리뷰의 신뢰성 획득을 통해 페이크 정보를 구별가능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fontAlgn="base">
              <a:lnSpc>
                <a:spcPct val="110000"/>
              </a:lnSpc>
            </a:pPr>
            <a:endParaRPr lang="en-US" altLang="ko-KR" sz="1700" dirty="0">
              <a:solidFill>
                <a:srgbClr val="FFFFFF"/>
              </a:solidFill>
            </a:endParaRPr>
          </a:p>
          <a:p>
            <a:pPr fontAlgn="base">
              <a:lnSpc>
                <a:spcPct val="110000"/>
              </a:lnSpc>
            </a:pPr>
            <a:r>
              <a:rPr lang="ko-KR" altLang="en-US" sz="1700" dirty="0">
                <a:solidFill>
                  <a:srgbClr val="FFFFFF"/>
                </a:solidFill>
              </a:rPr>
              <a:t>리뷰의 수정</a:t>
            </a:r>
            <a:r>
              <a:rPr lang="en-US" altLang="ko-KR" sz="1700" dirty="0">
                <a:solidFill>
                  <a:srgbClr val="FFFFFF"/>
                </a:solidFill>
              </a:rPr>
              <a:t>/</a:t>
            </a:r>
            <a:r>
              <a:rPr lang="ko-KR" altLang="en-US" sz="1700" dirty="0">
                <a:solidFill>
                  <a:srgbClr val="FFFFFF"/>
                </a:solidFill>
              </a:rPr>
              <a:t>삭제가 불가능한 점을 이용</a:t>
            </a:r>
            <a:r>
              <a:rPr lang="en-US" altLang="ko-KR" sz="1700" dirty="0">
                <a:solidFill>
                  <a:srgbClr val="FFFFFF"/>
                </a:solidFill>
              </a:rPr>
              <a:t>, </a:t>
            </a:r>
            <a:r>
              <a:rPr lang="ko-KR" altLang="en-US" sz="1700" dirty="0" err="1">
                <a:solidFill>
                  <a:srgbClr val="FFFFFF"/>
                </a:solidFill>
              </a:rPr>
              <a:t>리뷰어들이</a:t>
            </a:r>
            <a:r>
              <a:rPr lang="ko-KR" altLang="en-US" sz="1700" dirty="0">
                <a:solidFill>
                  <a:srgbClr val="FFFFFF"/>
                </a:solidFill>
              </a:rPr>
              <a:t> 좀 더 신중하게 리뷰를 작성하는 것을 유도</a:t>
            </a:r>
            <a:endParaRPr lang="en-US" altLang="ko-KR" sz="1700" dirty="0">
              <a:solidFill>
                <a:srgbClr val="FFFFFF"/>
              </a:solidFill>
            </a:endParaRPr>
          </a:p>
          <a:p>
            <a:pPr fontAlgn="base">
              <a:lnSpc>
                <a:spcPct val="110000"/>
              </a:lnSpc>
            </a:pPr>
            <a:endParaRPr lang="en-US" altLang="ko-KR" sz="1700" dirty="0">
              <a:solidFill>
                <a:srgbClr val="FFFFFF"/>
              </a:solidFill>
            </a:endParaRPr>
          </a:p>
          <a:p>
            <a:pPr fontAlgn="base">
              <a:lnSpc>
                <a:spcPct val="110000"/>
              </a:lnSpc>
            </a:pPr>
            <a:r>
              <a:rPr lang="ko-KR" altLang="en-US" sz="1700" dirty="0">
                <a:solidFill>
                  <a:srgbClr val="FFFFFF"/>
                </a:solidFill>
              </a:rPr>
              <a:t>점주는 해당 토큰으로 본인의 스토어를 효과적으로 홍보할 기회를 가질 수 있게 됨</a:t>
            </a:r>
            <a:r>
              <a:rPr lang="en-US" altLang="ko-KR" sz="1700" dirty="0">
                <a:solidFill>
                  <a:srgbClr val="FFFFFF"/>
                </a:solidFill>
              </a:rPr>
              <a:t>.</a:t>
            </a:r>
            <a:endParaRPr lang="ko-KR" altLang="en-US" sz="17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17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ko-KR" alt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b="1"/>
              <a:t>개발 계획</a:t>
            </a:r>
          </a:p>
        </p:txBody>
      </p:sp>
      <p:cxnSp>
        <p:nvCxnSpPr>
          <p:cNvPr id="54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ko-KR" altLang="ko-KR" sz="1800" b="1" dirty="0"/>
              <a:t>우리가 </a:t>
            </a:r>
            <a:r>
              <a:rPr lang="ko-KR" altLang="ko-KR" sz="1800" b="1" dirty="0" err="1"/>
              <a:t>만드려</a:t>
            </a:r>
            <a:r>
              <a:rPr lang="ko-KR" altLang="en-US" sz="1800" b="1" dirty="0" err="1"/>
              <a:t>는것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 : </a:t>
            </a:r>
            <a:r>
              <a:rPr lang="ko-KR" altLang="en-US" sz="1800" b="1" dirty="0" err="1"/>
              <a:t>이더리움</a:t>
            </a:r>
            <a:r>
              <a:rPr lang="ko-KR" altLang="en-US" sz="1800" b="1" dirty="0"/>
              <a:t> 위의 </a:t>
            </a:r>
            <a:r>
              <a:rPr lang="en-US" altLang="ko-KR" sz="1800" b="1" dirty="0" err="1"/>
              <a:t>Dapp</a:t>
            </a:r>
            <a:endParaRPr lang="ko-KR" altLang="ko-KR" sz="1800" dirty="0"/>
          </a:p>
          <a:p>
            <a:r>
              <a:rPr lang="en-US" altLang="ko-KR" sz="1800" b="1" dirty="0" err="1"/>
              <a:t>Dapp</a:t>
            </a:r>
            <a:r>
              <a:rPr lang="ko-KR" altLang="ko-KR" sz="1800" b="1" dirty="0"/>
              <a:t>를 구현하기 위해서 </a:t>
            </a:r>
            <a:br>
              <a:rPr lang="en-US" altLang="ko-KR" sz="1800" b="1" dirty="0"/>
            </a:br>
            <a:r>
              <a:rPr lang="ko-KR" altLang="ko-KR" sz="1800" b="1" dirty="0"/>
              <a:t>개발환경을 두가지로 나누고 </a:t>
            </a:r>
            <a:r>
              <a:rPr lang="ko-KR" altLang="ko-KR" sz="1800" b="1" dirty="0" err="1"/>
              <a:t>진행해야함</a:t>
            </a:r>
            <a:endParaRPr lang="ko-KR" altLang="ko-KR" sz="1800" dirty="0"/>
          </a:p>
          <a:p>
            <a:endParaRPr lang="ko-KR" altLang="ko-KR" sz="1800" dirty="0"/>
          </a:p>
          <a:p>
            <a:r>
              <a:rPr lang="ko-KR" altLang="ko-KR" sz="1800" b="1" dirty="0"/>
              <a:t>프론트 엔드</a:t>
            </a:r>
            <a:endParaRPr lang="ko-KR" altLang="ko-KR" sz="1800" dirty="0"/>
          </a:p>
          <a:p>
            <a:r>
              <a:rPr lang="ko-KR" altLang="ko-KR" sz="1800" b="1" dirty="0"/>
              <a:t>백 엔드</a:t>
            </a:r>
            <a:endParaRPr lang="ko-KR" altLang="ko-KR" sz="1800" dirty="0"/>
          </a:p>
          <a:p>
            <a:endParaRPr lang="ko-KR" alt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0774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Back End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b="1" dirty="0"/>
              <a:t>우리가 만들어야 하는 것은 </a:t>
            </a:r>
            <a:r>
              <a:rPr lang="en-US" altLang="ko-KR" b="1" dirty="0"/>
              <a:t>Smart Contract </a:t>
            </a:r>
            <a:r>
              <a:rPr lang="ko-KR" altLang="ko-KR" b="1" dirty="0"/>
              <a:t>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dirty="0">
                <a:latin typeface="+mn-ea"/>
              </a:rPr>
              <a:t>Solidity → Code → Smart Contact </a:t>
            </a:r>
            <a:endParaRPr lang="ko-KR" altLang="ko-KR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434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1010</Words>
  <Application>Microsoft Office PowerPoint</Application>
  <PresentationFormat>와이드스크린</PresentationFormat>
  <Paragraphs>189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Tw Cen MT</vt:lpstr>
      <vt:lpstr>회로</vt:lpstr>
      <vt:lpstr>Yamconomy</vt:lpstr>
      <vt:lpstr>프로젝트 동기</vt:lpstr>
      <vt:lpstr>이더리움</vt:lpstr>
      <vt:lpstr>Smart Contract</vt:lpstr>
      <vt:lpstr>dapp</vt:lpstr>
      <vt:lpstr>Yamconomy</vt:lpstr>
      <vt:lpstr>yamconomy가 가져올 변화</vt:lpstr>
      <vt:lpstr>개발 계획</vt:lpstr>
      <vt:lpstr>Back End</vt:lpstr>
      <vt:lpstr>Back End (sOlidity)</vt:lpstr>
      <vt:lpstr>Back End (체인 연결)</vt:lpstr>
      <vt:lpstr>Back End (Test)</vt:lpstr>
      <vt:lpstr>Back End (Test RPC = Ganache)</vt:lpstr>
      <vt:lpstr>FRONT END</vt:lpstr>
      <vt:lpstr>FRONT END (JAVAScript/ METAMASK)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Yamconomy</dc:title>
  <dc:creator>Yoon Sung Jung</dc:creator>
  <cp:lastModifiedBy>JungYoonSung</cp:lastModifiedBy>
  <cp:revision>100</cp:revision>
  <dcterms:created xsi:type="dcterms:W3CDTF">2019-03-17T09:00:09Z</dcterms:created>
  <dcterms:modified xsi:type="dcterms:W3CDTF">2019-04-09T14:34:14Z</dcterms:modified>
</cp:coreProperties>
</file>