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8" r:id="rId3"/>
    <p:sldId id="258" r:id="rId4"/>
    <p:sldId id="259" r:id="rId5"/>
    <p:sldId id="262" r:id="rId6"/>
    <p:sldId id="267" r:id="rId7"/>
    <p:sldId id="268" r:id="rId8"/>
    <p:sldId id="261" r:id="rId9"/>
    <p:sldId id="276" r:id="rId10"/>
    <p:sldId id="270" r:id="rId11"/>
    <p:sldId id="271" r:id="rId12"/>
    <p:sldId id="272" r:id="rId13"/>
    <p:sldId id="273" r:id="rId14"/>
    <p:sldId id="274" r:id="rId15"/>
    <p:sldId id="275" r:id="rId16"/>
    <p:sldId id="264" r:id="rId17"/>
    <p:sldId id="265" r:id="rId18"/>
    <p:sldId id="263" r:id="rId19"/>
    <p:sldId id="277" r:id="rId20"/>
    <p:sldId id="266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4F0CD-0A22-4780-AD3E-13BD8C25F6A1}" type="datetimeFigureOut">
              <a:rPr lang="es-ES" smtClean="0"/>
              <a:t>19/12/2016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B06BD-417E-4D9C-B313-C43E42D32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952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B06BD-417E-4D9C-B313-C43E42D320A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348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B06BD-417E-4D9C-B313-C43E42D320A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484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B06BD-417E-4D9C-B313-C43E42D320A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854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B06BD-417E-4D9C-B313-C43E42D320A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31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B06BD-417E-4D9C-B313-C43E42D320A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82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B06BD-417E-4D9C-B313-C43E42D320A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2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B06BD-417E-4D9C-B313-C43E42D320A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101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B06BD-417E-4D9C-B313-C43E42D320A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81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B06BD-417E-4D9C-B313-C43E42D320A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144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B06BD-417E-4D9C-B313-C43E42D320A4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0729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B06BD-417E-4D9C-B313-C43E42D320A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82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ACCB-2F90-4251-9DA8-465B73A4AC07}" type="datetime1">
              <a:rPr lang="es-ES" smtClean="0"/>
              <a:t>19/12/2016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26F3-9998-4AB0-8813-065F7A3E35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F181-D47D-463F-BAC1-734A73EAE5EC}" type="datetime1">
              <a:rPr lang="es-ES" smtClean="0"/>
              <a:t>19/12/2016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26F3-9998-4AB0-8813-065F7A3E35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597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C19B-7F45-4C3D-A71F-1A7767E107A5}" type="datetime1">
              <a:rPr lang="es-ES" smtClean="0"/>
              <a:t>19/12/2016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26F3-9998-4AB0-8813-065F7A3E35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3282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9B8C-9E23-4FFC-9C4C-F4FD4A60B802}" type="datetime1">
              <a:rPr lang="es-ES" smtClean="0"/>
              <a:t>19/12/2016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26F3-9998-4AB0-8813-065F7A3E35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29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334C-0266-4DF5-8344-194087C7C3D5}" type="datetime1">
              <a:rPr lang="es-ES" smtClean="0"/>
              <a:t>19/12/2016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26F3-9998-4AB0-8813-065F7A3E35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80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7AD3-BA79-4220-ACC0-65CAFA9371DB}" type="datetime1">
              <a:rPr lang="es-ES" smtClean="0"/>
              <a:t>19/12/2016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26F3-9998-4AB0-8813-065F7A3E35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508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383E-89AA-4255-BB7F-8C6A12845A18}" type="datetime1">
              <a:rPr lang="es-ES" smtClean="0"/>
              <a:t>19/12/2016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26F3-9998-4AB0-8813-065F7A3E35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941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66F2-5D23-49CB-819B-726DEDE1B120}" type="datetime1">
              <a:rPr lang="es-ES" smtClean="0"/>
              <a:t>19/12/2016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26F3-9998-4AB0-8813-065F7A3E35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650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7D0D-E51F-4874-9F70-79A218FF3931}" type="datetime1">
              <a:rPr lang="es-ES" smtClean="0"/>
              <a:t>19/12/2016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26F3-9998-4AB0-8813-065F7A3E35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91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C03F-525D-4D1A-B04C-F91CF4915154}" type="datetime1">
              <a:rPr lang="es-ES" smtClean="0"/>
              <a:t>19/12/2016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1FF26F3-9998-4AB0-8813-065F7A3E35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25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3D72-0971-4C76-921D-69B0DCD70046}" type="datetime1">
              <a:rPr lang="es-ES" smtClean="0"/>
              <a:t>19/12/2016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26F3-9998-4AB0-8813-065F7A3E35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33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CF8E-5D11-4114-86C1-F638762A602C}" type="datetime1">
              <a:rPr lang="es-ES" smtClean="0"/>
              <a:t>19/12/2016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26F3-9998-4AB0-8813-065F7A3E35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08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1E7E-9163-4AFB-8172-0A23C3EF8906}" type="datetime1">
              <a:rPr lang="es-ES" smtClean="0"/>
              <a:t>19/12/2016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26F3-9998-4AB0-8813-065F7A3E35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010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24FB-2CC8-4BB5-8665-D93E67C688B2}" type="datetime1">
              <a:rPr lang="es-ES" smtClean="0"/>
              <a:t>19/12/2016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26F3-9998-4AB0-8813-065F7A3E35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4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F904-D4FA-42BA-8843-7CFD230F1046}" type="datetime1">
              <a:rPr lang="es-ES" smtClean="0"/>
              <a:t>19/12/2016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26F3-9998-4AB0-8813-065F7A3E35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67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BBB1-4D13-4882-97C7-5DE010E9684E}" type="datetime1">
              <a:rPr lang="es-ES" smtClean="0"/>
              <a:t>19/12/2016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26F3-9998-4AB0-8813-065F7A3E35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80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E607-F9C6-482B-ABE8-E12A21EB85FF}" type="datetime1">
              <a:rPr lang="es-ES" smtClean="0"/>
              <a:t>19/12/2016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26F3-9998-4AB0-8813-065F7A3E35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15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F1069E-A338-43BE-A33D-82CFB755ACE3}" type="datetime1">
              <a:rPr lang="es-ES" smtClean="0"/>
              <a:t>19/12/2016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FF26F3-9998-4AB0-8813-065F7A3E35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38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351005" y="1871703"/>
            <a:ext cx="1084099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_tradnl" sz="115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Zombie Run</a:t>
            </a:r>
            <a:endParaRPr lang="es-ES" sz="115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366422" y="5769913"/>
            <a:ext cx="2825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Rafael Beltrán Plaza</a:t>
            </a:r>
          </a:p>
          <a:p>
            <a:r>
              <a:rPr lang="es-ES_tradnl" dirty="0"/>
              <a:t>Guillermo Sanz Domínguez</a:t>
            </a:r>
          </a:p>
          <a:p>
            <a:r>
              <a:rPr lang="es-ES_tradnl" dirty="0"/>
              <a:t>Raúl Fernández Martín</a:t>
            </a:r>
          </a:p>
        </p:txBody>
      </p:sp>
    </p:spTree>
    <p:extLst>
      <p:ext uri="{BB962C8B-B14F-4D97-AF65-F5344CB8AC3E}">
        <p14:creationId xmlns:p14="http://schemas.microsoft.com/office/powerpoint/2010/main" val="772313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114514"/>
            <a:ext cx="12192000" cy="5684483"/>
            <a:chOff x="667264" y="-74169"/>
            <a:chExt cx="10637035" cy="5684483"/>
          </a:xfrm>
        </p:grpSpPr>
        <p:grpSp>
          <p:nvGrpSpPr>
            <p:cNvPr id="9" name="Grupo 8"/>
            <p:cNvGrpSpPr/>
            <p:nvPr/>
          </p:nvGrpSpPr>
          <p:grpSpPr>
            <a:xfrm>
              <a:off x="667264" y="4033436"/>
              <a:ext cx="8313451" cy="1576878"/>
              <a:chOff x="667265" y="4033436"/>
              <a:chExt cx="7512908" cy="1576878"/>
            </a:xfrm>
          </p:grpSpPr>
          <p:cxnSp>
            <p:nvCxnSpPr>
              <p:cNvPr id="6" name="Conector recto 5"/>
              <p:cNvCxnSpPr/>
              <p:nvPr/>
            </p:nvCxnSpPr>
            <p:spPr>
              <a:xfrm>
                <a:off x="667265" y="4033436"/>
                <a:ext cx="751290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/>
              <p:cNvCxnSpPr/>
              <p:nvPr/>
            </p:nvCxnSpPr>
            <p:spPr>
              <a:xfrm>
                <a:off x="667265" y="5610314"/>
                <a:ext cx="751290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Cara sonriente 7"/>
            <p:cNvSpPr/>
            <p:nvPr/>
          </p:nvSpPr>
          <p:spPr>
            <a:xfrm>
              <a:off x="667265" y="2955748"/>
              <a:ext cx="578498" cy="578498"/>
            </a:xfrm>
            <a:prstGeom prst="smileyFac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" name="Conector recto 10"/>
            <p:cNvCxnSpPr/>
            <p:nvPr/>
          </p:nvCxnSpPr>
          <p:spPr>
            <a:xfrm>
              <a:off x="667265" y="2456558"/>
              <a:ext cx="8313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667265" y="879680"/>
              <a:ext cx="8313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upo 54"/>
            <p:cNvGrpSpPr/>
            <p:nvPr/>
          </p:nvGrpSpPr>
          <p:grpSpPr>
            <a:xfrm>
              <a:off x="2508650" y="3033609"/>
              <a:ext cx="672270" cy="578498"/>
              <a:chOff x="2508650" y="3033609"/>
              <a:chExt cx="672270" cy="578498"/>
            </a:xfrm>
          </p:grpSpPr>
          <p:sp>
            <p:nvSpPr>
              <p:cNvPr id="37" name="Rectángulo 36"/>
              <p:cNvSpPr/>
              <p:nvPr/>
            </p:nvSpPr>
            <p:spPr>
              <a:xfrm rot="18541832">
                <a:off x="2343185" y="3199074"/>
                <a:ext cx="578498" cy="24756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FF0000"/>
                </a:solidFill>
              </a:ln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8" name="Conector curvado 37"/>
              <p:cNvCxnSpPr>
                <a:stCxn id="37" idx="3"/>
              </p:cNvCxnSpPr>
              <p:nvPr/>
            </p:nvCxnSpPr>
            <p:spPr>
              <a:xfrm rot="16200000" flipH="1">
                <a:off x="2931341" y="2981409"/>
                <a:ext cx="132822" cy="366336"/>
              </a:xfrm>
              <a:prstGeom prst="curvedConnector4">
                <a:avLst>
                  <a:gd name="adj1" fmla="val -172110"/>
                  <a:gd name="adj2" fmla="val 64617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ector recto 12"/>
            <p:cNvCxnSpPr>
              <a:stCxn id="8" idx="6"/>
              <a:endCxn id="37" idx="0"/>
            </p:cNvCxnSpPr>
            <p:nvPr/>
          </p:nvCxnSpPr>
          <p:spPr>
            <a:xfrm flipV="1">
              <a:off x="1245763" y="3244907"/>
              <a:ext cx="1290514" cy="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Multiplicar 14"/>
            <p:cNvSpPr/>
            <p:nvPr/>
          </p:nvSpPr>
          <p:spPr>
            <a:xfrm>
              <a:off x="10467858" y="220576"/>
              <a:ext cx="333841" cy="33384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10768576" y="-74169"/>
              <a:ext cx="5357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46" name="Bisel 45"/>
            <p:cNvSpPr/>
            <p:nvPr/>
          </p:nvSpPr>
          <p:spPr>
            <a:xfrm>
              <a:off x="3200400" y="2657169"/>
              <a:ext cx="363894" cy="1175657"/>
            </a:xfrm>
            <a:prstGeom prst="bevel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Bisel 46"/>
            <p:cNvSpPr/>
            <p:nvPr/>
          </p:nvSpPr>
          <p:spPr>
            <a:xfrm>
              <a:off x="6932645" y="1080291"/>
              <a:ext cx="363894" cy="2752535"/>
            </a:xfrm>
            <a:prstGeom prst="bevel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Cinta perforada 47"/>
            <p:cNvSpPr/>
            <p:nvPr/>
          </p:nvSpPr>
          <p:spPr>
            <a:xfrm>
              <a:off x="3093095" y="1408032"/>
              <a:ext cx="578498" cy="509078"/>
            </a:xfrm>
            <a:prstGeom prst="flowChartPunchedTap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Cinta perforada 48"/>
            <p:cNvSpPr/>
            <p:nvPr/>
          </p:nvSpPr>
          <p:spPr>
            <a:xfrm>
              <a:off x="6825343" y="4567336"/>
              <a:ext cx="578498" cy="509078"/>
            </a:xfrm>
            <a:prstGeom prst="flowChartPunchedTap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0" name="Grupo 49"/>
            <p:cNvGrpSpPr/>
            <p:nvPr/>
          </p:nvGrpSpPr>
          <p:grpSpPr>
            <a:xfrm>
              <a:off x="8402217" y="1378870"/>
              <a:ext cx="578498" cy="578498"/>
              <a:chOff x="8402217" y="1378870"/>
              <a:chExt cx="578498" cy="578498"/>
            </a:xfrm>
          </p:grpSpPr>
          <p:sp>
            <p:nvSpPr>
              <p:cNvPr id="51" name="Rectángulo redondeado 50"/>
              <p:cNvSpPr/>
              <p:nvPr/>
            </p:nvSpPr>
            <p:spPr>
              <a:xfrm>
                <a:off x="8402217" y="1378870"/>
                <a:ext cx="578498" cy="57849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Más 51"/>
              <p:cNvSpPr/>
              <p:nvPr/>
            </p:nvSpPr>
            <p:spPr>
              <a:xfrm>
                <a:off x="8402217" y="1378870"/>
                <a:ext cx="578498" cy="578498"/>
              </a:xfrm>
              <a:prstGeom prst="mathPlus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3" name="Retraso 52"/>
            <p:cNvSpPr/>
            <p:nvPr/>
          </p:nvSpPr>
          <p:spPr>
            <a:xfrm>
              <a:off x="4959220" y="3078077"/>
              <a:ext cx="578498" cy="333841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traso 53"/>
            <p:cNvSpPr/>
            <p:nvPr/>
          </p:nvSpPr>
          <p:spPr>
            <a:xfrm>
              <a:off x="9790300" y="220577"/>
              <a:ext cx="578498" cy="333841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Trapecio 55"/>
            <p:cNvSpPr/>
            <p:nvPr/>
          </p:nvSpPr>
          <p:spPr>
            <a:xfrm>
              <a:off x="8402217" y="4516566"/>
              <a:ext cx="578498" cy="509078"/>
            </a:xfrm>
            <a:prstGeom prst="trapezoi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Cinta perforada 56"/>
            <p:cNvSpPr/>
            <p:nvPr/>
          </p:nvSpPr>
          <p:spPr>
            <a:xfrm>
              <a:off x="9790300" y="1076705"/>
              <a:ext cx="578498" cy="509078"/>
            </a:xfrm>
            <a:prstGeom prst="flowChartPunchedTap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Multiplicar 57"/>
            <p:cNvSpPr/>
            <p:nvPr/>
          </p:nvSpPr>
          <p:spPr>
            <a:xfrm>
              <a:off x="10467858" y="1161295"/>
              <a:ext cx="333841" cy="33384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10768575" y="866550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</a:t>
              </a:r>
              <a:endPara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2794518" y="4234046"/>
              <a:ext cx="1175657" cy="1175657"/>
              <a:chOff x="2794518" y="4234046"/>
              <a:chExt cx="1175657" cy="1175657"/>
            </a:xfrm>
          </p:grpSpPr>
          <p:sp>
            <p:nvSpPr>
              <p:cNvPr id="62" name="Elipse 61"/>
              <p:cNvSpPr/>
              <p:nvPr/>
            </p:nvSpPr>
            <p:spPr>
              <a:xfrm>
                <a:off x="2794518" y="4234046"/>
                <a:ext cx="1175657" cy="1175657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3" name="Triángulo isósceles 62"/>
              <p:cNvSpPr/>
              <p:nvPr/>
            </p:nvSpPr>
            <p:spPr>
              <a:xfrm>
                <a:off x="3180921" y="4300948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4" name="Triángulo isósceles 63"/>
              <p:cNvSpPr/>
              <p:nvPr/>
            </p:nvSpPr>
            <p:spPr>
              <a:xfrm>
                <a:off x="3180920" y="4939913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5" name="Triángulo isósceles 64"/>
              <p:cNvSpPr/>
              <p:nvPr/>
            </p:nvSpPr>
            <p:spPr>
              <a:xfrm>
                <a:off x="3484749" y="4613524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6" name="Triángulo isósceles 65"/>
              <p:cNvSpPr/>
              <p:nvPr/>
            </p:nvSpPr>
            <p:spPr>
              <a:xfrm>
                <a:off x="2877091" y="4613524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34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479078" y="6328118"/>
            <a:ext cx="551167" cy="365125"/>
          </a:xfrm>
        </p:spPr>
        <p:txBody>
          <a:bodyPr/>
          <a:lstStyle/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4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114515"/>
            <a:ext cx="12192000" cy="5684483"/>
            <a:chOff x="667264" y="-74169"/>
            <a:chExt cx="10637035" cy="5684483"/>
          </a:xfrm>
        </p:grpSpPr>
        <p:sp>
          <p:nvSpPr>
            <p:cNvPr id="3" name="Explosión 1 2"/>
            <p:cNvSpPr/>
            <p:nvPr/>
          </p:nvSpPr>
          <p:spPr>
            <a:xfrm>
              <a:off x="2794515" y="2657168"/>
              <a:ext cx="1175657" cy="1175657"/>
            </a:xfrm>
            <a:prstGeom prst="irregularSeal1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667264" y="4033436"/>
              <a:ext cx="8313451" cy="1576878"/>
              <a:chOff x="667265" y="4033436"/>
              <a:chExt cx="7512908" cy="1576878"/>
            </a:xfrm>
          </p:grpSpPr>
          <p:cxnSp>
            <p:nvCxnSpPr>
              <p:cNvPr id="6" name="Conector recto 5"/>
              <p:cNvCxnSpPr/>
              <p:nvPr/>
            </p:nvCxnSpPr>
            <p:spPr>
              <a:xfrm>
                <a:off x="667265" y="4033436"/>
                <a:ext cx="751290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/>
              <p:cNvCxnSpPr/>
              <p:nvPr/>
            </p:nvCxnSpPr>
            <p:spPr>
              <a:xfrm>
                <a:off x="667265" y="5610314"/>
                <a:ext cx="751290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Cara sonriente 7"/>
            <p:cNvSpPr/>
            <p:nvPr/>
          </p:nvSpPr>
          <p:spPr>
            <a:xfrm>
              <a:off x="667265" y="2955748"/>
              <a:ext cx="578498" cy="578498"/>
            </a:xfrm>
            <a:prstGeom prst="smileyFac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" name="Conector recto 10"/>
            <p:cNvCxnSpPr/>
            <p:nvPr/>
          </p:nvCxnSpPr>
          <p:spPr>
            <a:xfrm>
              <a:off x="667265" y="2456558"/>
              <a:ext cx="8313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667265" y="879680"/>
              <a:ext cx="8313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Multiplicar 14"/>
            <p:cNvSpPr/>
            <p:nvPr/>
          </p:nvSpPr>
          <p:spPr>
            <a:xfrm>
              <a:off x="10467858" y="220576"/>
              <a:ext cx="333841" cy="33384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10768575" y="-74169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  <a:endPara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Bisel 32"/>
            <p:cNvSpPr/>
            <p:nvPr/>
          </p:nvSpPr>
          <p:spPr>
            <a:xfrm>
              <a:off x="6932645" y="1080291"/>
              <a:ext cx="363894" cy="2752535"/>
            </a:xfrm>
            <a:prstGeom prst="bevel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Cinta perforada 33"/>
            <p:cNvSpPr/>
            <p:nvPr/>
          </p:nvSpPr>
          <p:spPr>
            <a:xfrm>
              <a:off x="3093095" y="1408032"/>
              <a:ext cx="578498" cy="509078"/>
            </a:xfrm>
            <a:prstGeom prst="flowChartPunchedTap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Cinta perforada 34"/>
            <p:cNvSpPr/>
            <p:nvPr/>
          </p:nvSpPr>
          <p:spPr>
            <a:xfrm>
              <a:off x="6825343" y="4567336"/>
              <a:ext cx="578498" cy="509078"/>
            </a:xfrm>
            <a:prstGeom prst="flowChartPunchedTap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8402217" y="1378870"/>
              <a:ext cx="578498" cy="578498"/>
              <a:chOff x="8402217" y="1378870"/>
              <a:chExt cx="578498" cy="578498"/>
            </a:xfrm>
          </p:grpSpPr>
          <p:sp>
            <p:nvSpPr>
              <p:cNvPr id="43" name="Rectángulo redondeado 42"/>
              <p:cNvSpPr/>
              <p:nvPr/>
            </p:nvSpPr>
            <p:spPr>
              <a:xfrm>
                <a:off x="8402217" y="1378870"/>
                <a:ext cx="578498" cy="57849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6" name="Más 45"/>
              <p:cNvSpPr/>
              <p:nvPr/>
            </p:nvSpPr>
            <p:spPr>
              <a:xfrm>
                <a:off x="8402217" y="1378870"/>
                <a:ext cx="578498" cy="578498"/>
              </a:xfrm>
              <a:prstGeom prst="mathPlus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7" name="Retraso 46"/>
            <p:cNvSpPr/>
            <p:nvPr/>
          </p:nvSpPr>
          <p:spPr>
            <a:xfrm>
              <a:off x="4959220" y="3078077"/>
              <a:ext cx="578498" cy="333841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traso 47"/>
            <p:cNvSpPr/>
            <p:nvPr/>
          </p:nvSpPr>
          <p:spPr>
            <a:xfrm>
              <a:off x="9790300" y="220577"/>
              <a:ext cx="578498" cy="333841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Trapecio 48"/>
            <p:cNvSpPr/>
            <p:nvPr/>
          </p:nvSpPr>
          <p:spPr>
            <a:xfrm>
              <a:off x="8402217" y="4516566"/>
              <a:ext cx="578498" cy="509078"/>
            </a:xfrm>
            <a:prstGeom prst="trapezoi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Cinta perforada 49"/>
            <p:cNvSpPr/>
            <p:nvPr/>
          </p:nvSpPr>
          <p:spPr>
            <a:xfrm>
              <a:off x="9790300" y="1076705"/>
              <a:ext cx="578498" cy="509078"/>
            </a:xfrm>
            <a:prstGeom prst="flowChartPunchedTap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Multiplicar 50"/>
            <p:cNvSpPr/>
            <p:nvPr/>
          </p:nvSpPr>
          <p:spPr>
            <a:xfrm>
              <a:off x="10467858" y="1161295"/>
              <a:ext cx="333841" cy="33384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10768575" y="866550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</a:t>
              </a:r>
              <a:endPara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2794518" y="4234046"/>
              <a:ext cx="1175657" cy="1175657"/>
              <a:chOff x="2794518" y="4234046"/>
              <a:chExt cx="1175657" cy="1175657"/>
            </a:xfrm>
          </p:grpSpPr>
          <p:sp>
            <p:nvSpPr>
              <p:cNvPr id="55" name="Elipse 54"/>
              <p:cNvSpPr/>
              <p:nvPr/>
            </p:nvSpPr>
            <p:spPr>
              <a:xfrm>
                <a:off x="2794518" y="4234046"/>
                <a:ext cx="1175657" cy="1175657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Triángulo isósceles 55"/>
              <p:cNvSpPr/>
              <p:nvPr/>
            </p:nvSpPr>
            <p:spPr>
              <a:xfrm>
                <a:off x="3180921" y="4300948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Triángulo isósceles 56"/>
              <p:cNvSpPr/>
              <p:nvPr/>
            </p:nvSpPr>
            <p:spPr>
              <a:xfrm>
                <a:off x="3180920" y="4939913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Triángulo isósceles 57"/>
              <p:cNvSpPr/>
              <p:nvPr/>
            </p:nvSpPr>
            <p:spPr>
              <a:xfrm>
                <a:off x="3484749" y="4613524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Triángulo isósceles 58"/>
              <p:cNvSpPr/>
              <p:nvPr/>
            </p:nvSpPr>
            <p:spPr>
              <a:xfrm>
                <a:off x="2877091" y="4613524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30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479078" y="6328118"/>
            <a:ext cx="551167" cy="365125"/>
          </a:xfrm>
        </p:spPr>
        <p:txBody>
          <a:bodyPr/>
          <a:lstStyle/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92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114513"/>
            <a:ext cx="12192000" cy="5684483"/>
            <a:chOff x="667264" y="-74169"/>
            <a:chExt cx="10637035" cy="5684483"/>
          </a:xfrm>
        </p:grpSpPr>
        <p:grpSp>
          <p:nvGrpSpPr>
            <p:cNvPr id="9" name="Grupo 8"/>
            <p:cNvGrpSpPr/>
            <p:nvPr/>
          </p:nvGrpSpPr>
          <p:grpSpPr>
            <a:xfrm>
              <a:off x="667264" y="4033436"/>
              <a:ext cx="8313451" cy="1576878"/>
              <a:chOff x="667265" y="4033436"/>
              <a:chExt cx="7512908" cy="1576878"/>
            </a:xfrm>
          </p:grpSpPr>
          <p:cxnSp>
            <p:nvCxnSpPr>
              <p:cNvPr id="6" name="Conector recto 5"/>
              <p:cNvCxnSpPr/>
              <p:nvPr/>
            </p:nvCxnSpPr>
            <p:spPr>
              <a:xfrm>
                <a:off x="667265" y="4033436"/>
                <a:ext cx="751290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/>
              <p:cNvCxnSpPr/>
              <p:nvPr/>
            </p:nvCxnSpPr>
            <p:spPr>
              <a:xfrm>
                <a:off x="667265" y="5610314"/>
                <a:ext cx="751290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Cara sonriente 7"/>
            <p:cNvSpPr/>
            <p:nvPr/>
          </p:nvSpPr>
          <p:spPr>
            <a:xfrm>
              <a:off x="667265" y="2955748"/>
              <a:ext cx="578498" cy="578498"/>
            </a:xfrm>
            <a:prstGeom prst="smileyFac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" name="Conector recto 10"/>
            <p:cNvCxnSpPr/>
            <p:nvPr/>
          </p:nvCxnSpPr>
          <p:spPr>
            <a:xfrm>
              <a:off x="667265" y="2456558"/>
              <a:ext cx="8313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667265" y="879680"/>
              <a:ext cx="8313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Multiplicar 14"/>
            <p:cNvSpPr/>
            <p:nvPr/>
          </p:nvSpPr>
          <p:spPr>
            <a:xfrm>
              <a:off x="10467858" y="220576"/>
              <a:ext cx="333841" cy="33384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10768575" y="-74169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  <a:endPara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4" name="Conector recto de flecha 3"/>
            <p:cNvCxnSpPr>
              <a:stCxn id="8" idx="6"/>
            </p:cNvCxnSpPr>
            <p:nvPr/>
          </p:nvCxnSpPr>
          <p:spPr>
            <a:xfrm>
              <a:off x="1245763" y="3244997"/>
              <a:ext cx="37134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Bisel 32"/>
            <p:cNvSpPr/>
            <p:nvPr/>
          </p:nvSpPr>
          <p:spPr>
            <a:xfrm>
              <a:off x="6932645" y="1080291"/>
              <a:ext cx="363894" cy="2752535"/>
            </a:xfrm>
            <a:prstGeom prst="bevel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Cinta perforada 33"/>
            <p:cNvSpPr/>
            <p:nvPr/>
          </p:nvSpPr>
          <p:spPr>
            <a:xfrm>
              <a:off x="3093095" y="1408032"/>
              <a:ext cx="578498" cy="509078"/>
            </a:xfrm>
            <a:prstGeom prst="flowChartPunchedTap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Cinta perforada 34"/>
            <p:cNvSpPr/>
            <p:nvPr/>
          </p:nvSpPr>
          <p:spPr>
            <a:xfrm>
              <a:off x="6825343" y="4567336"/>
              <a:ext cx="578498" cy="509078"/>
            </a:xfrm>
            <a:prstGeom prst="flowChartPunchedTap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8402217" y="1378870"/>
              <a:ext cx="578498" cy="578498"/>
              <a:chOff x="8402217" y="1378870"/>
              <a:chExt cx="578498" cy="578498"/>
            </a:xfrm>
          </p:grpSpPr>
          <p:sp>
            <p:nvSpPr>
              <p:cNvPr id="43" name="Rectángulo redondeado 42"/>
              <p:cNvSpPr/>
              <p:nvPr/>
            </p:nvSpPr>
            <p:spPr>
              <a:xfrm>
                <a:off x="8402217" y="1378870"/>
                <a:ext cx="578498" cy="57849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6" name="Más 45"/>
              <p:cNvSpPr/>
              <p:nvPr/>
            </p:nvSpPr>
            <p:spPr>
              <a:xfrm>
                <a:off x="8402217" y="1378870"/>
                <a:ext cx="578498" cy="578498"/>
              </a:xfrm>
              <a:prstGeom prst="mathPlus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7" name="Retraso 46"/>
            <p:cNvSpPr/>
            <p:nvPr/>
          </p:nvSpPr>
          <p:spPr>
            <a:xfrm>
              <a:off x="4959220" y="3078077"/>
              <a:ext cx="578498" cy="333841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traso 47"/>
            <p:cNvSpPr/>
            <p:nvPr/>
          </p:nvSpPr>
          <p:spPr>
            <a:xfrm>
              <a:off x="9790300" y="220577"/>
              <a:ext cx="578498" cy="333841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Trapecio 48"/>
            <p:cNvSpPr/>
            <p:nvPr/>
          </p:nvSpPr>
          <p:spPr>
            <a:xfrm>
              <a:off x="8402217" y="4516566"/>
              <a:ext cx="578498" cy="509078"/>
            </a:xfrm>
            <a:prstGeom prst="trapezoi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Cinta perforada 49"/>
            <p:cNvSpPr/>
            <p:nvPr/>
          </p:nvSpPr>
          <p:spPr>
            <a:xfrm>
              <a:off x="9790300" y="1076705"/>
              <a:ext cx="578498" cy="509078"/>
            </a:xfrm>
            <a:prstGeom prst="flowChartPunchedTap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Multiplicar 50"/>
            <p:cNvSpPr/>
            <p:nvPr/>
          </p:nvSpPr>
          <p:spPr>
            <a:xfrm>
              <a:off x="10467858" y="1161295"/>
              <a:ext cx="333841" cy="33384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10768575" y="866550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</a:t>
              </a:r>
              <a:endPara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2794518" y="4234046"/>
              <a:ext cx="1175657" cy="1175657"/>
              <a:chOff x="2794518" y="4234046"/>
              <a:chExt cx="1175657" cy="1175657"/>
            </a:xfrm>
          </p:grpSpPr>
          <p:sp>
            <p:nvSpPr>
              <p:cNvPr id="55" name="Elipse 54"/>
              <p:cNvSpPr/>
              <p:nvPr/>
            </p:nvSpPr>
            <p:spPr>
              <a:xfrm>
                <a:off x="2794518" y="4234046"/>
                <a:ext cx="1175657" cy="1175657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Triángulo isósceles 55"/>
              <p:cNvSpPr/>
              <p:nvPr/>
            </p:nvSpPr>
            <p:spPr>
              <a:xfrm>
                <a:off x="3180921" y="4300948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Triángulo isósceles 56"/>
              <p:cNvSpPr/>
              <p:nvPr/>
            </p:nvSpPr>
            <p:spPr>
              <a:xfrm>
                <a:off x="3180920" y="4939913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Triángulo isósceles 57"/>
              <p:cNvSpPr/>
              <p:nvPr/>
            </p:nvSpPr>
            <p:spPr>
              <a:xfrm>
                <a:off x="3484749" y="4613524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Triángulo isósceles 58"/>
              <p:cNvSpPr/>
              <p:nvPr/>
            </p:nvSpPr>
            <p:spPr>
              <a:xfrm>
                <a:off x="2877091" y="4613524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30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479078" y="6328118"/>
            <a:ext cx="551167" cy="365125"/>
          </a:xfrm>
        </p:spPr>
        <p:txBody>
          <a:bodyPr/>
          <a:lstStyle/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5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114515"/>
            <a:ext cx="12192000" cy="5684483"/>
            <a:chOff x="667264" y="-74169"/>
            <a:chExt cx="10637035" cy="5684483"/>
          </a:xfrm>
        </p:grpSpPr>
        <p:grpSp>
          <p:nvGrpSpPr>
            <p:cNvPr id="9" name="Grupo 8"/>
            <p:cNvGrpSpPr/>
            <p:nvPr/>
          </p:nvGrpSpPr>
          <p:grpSpPr>
            <a:xfrm>
              <a:off x="667264" y="4033436"/>
              <a:ext cx="8313451" cy="1576878"/>
              <a:chOff x="667265" y="4033436"/>
              <a:chExt cx="7512908" cy="1576878"/>
            </a:xfrm>
          </p:grpSpPr>
          <p:cxnSp>
            <p:nvCxnSpPr>
              <p:cNvPr id="6" name="Conector recto 5"/>
              <p:cNvCxnSpPr/>
              <p:nvPr/>
            </p:nvCxnSpPr>
            <p:spPr>
              <a:xfrm>
                <a:off x="667265" y="4033436"/>
                <a:ext cx="751290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/>
              <p:cNvCxnSpPr/>
              <p:nvPr/>
            </p:nvCxnSpPr>
            <p:spPr>
              <a:xfrm>
                <a:off x="667265" y="5610314"/>
                <a:ext cx="751290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Cara sonriente 7"/>
            <p:cNvSpPr/>
            <p:nvPr/>
          </p:nvSpPr>
          <p:spPr>
            <a:xfrm>
              <a:off x="4959220" y="2921039"/>
              <a:ext cx="578498" cy="578498"/>
            </a:xfrm>
            <a:prstGeom prst="smileyFac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" name="Conector recto 10"/>
            <p:cNvCxnSpPr/>
            <p:nvPr/>
          </p:nvCxnSpPr>
          <p:spPr>
            <a:xfrm>
              <a:off x="667265" y="2456558"/>
              <a:ext cx="8313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667265" y="879680"/>
              <a:ext cx="8313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Multiplicar 14"/>
            <p:cNvSpPr/>
            <p:nvPr/>
          </p:nvSpPr>
          <p:spPr>
            <a:xfrm>
              <a:off x="10467858" y="220576"/>
              <a:ext cx="333841" cy="33384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10768575" y="-74169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  <a:endPara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2" name="Bisel 31"/>
            <p:cNvSpPr/>
            <p:nvPr/>
          </p:nvSpPr>
          <p:spPr>
            <a:xfrm>
              <a:off x="6932645" y="1080291"/>
              <a:ext cx="363894" cy="2752535"/>
            </a:xfrm>
            <a:prstGeom prst="bevel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Cinta perforada 32"/>
            <p:cNvSpPr/>
            <p:nvPr/>
          </p:nvSpPr>
          <p:spPr>
            <a:xfrm>
              <a:off x="3093095" y="1408032"/>
              <a:ext cx="578498" cy="509078"/>
            </a:xfrm>
            <a:prstGeom prst="flowChartPunchedTap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Cinta perforada 33"/>
            <p:cNvSpPr/>
            <p:nvPr/>
          </p:nvSpPr>
          <p:spPr>
            <a:xfrm>
              <a:off x="6825343" y="4567336"/>
              <a:ext cx="578498" cy="509078"/>
            </a:xfrm>
            <a:prstGeom prst="flowChartPunchedTap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8402217" y="1378870"/>
              <a:ext cx="578498" cy="578498"/>
              <a:chOff x="8402217" y="1378870"/>
              <a:chExt cx="578498" cy="578498"/>
            </a:xfrm>
          </p:grpSpPr>
          <p:sp>
            <p:nvSpPr>
              <p:cNvPr id="36" name="Rectángulo redondeado 35"/>
              <p:cNvSpPr/>
              <p:nvPr/>
            </p:nvSpPr>
            <p:spPr>
              <a:xfrm>
                <a:off x="8402217" y="1378870"/>
                <a:ext cx="578498" cy="57849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Más 36"/>
              <p:cNvSpPr/>
              <p:nvPr/>
            </p:nvSpPr>
            <p:spPr>
              <a:xfrm>
                <a:off x="8402217" y="1378870"/>
                <a:ext cx="578498" cy="578498"/>
              </a:xfrm>
              <a:prstGeom prst="mathPlus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1" name="Retraso 40"/>
            <p:cNvSpPr/>
            <p:nvPr/>
          </p:nvSpPr>
          <p:spPr>
            <a:xfrm>
              <a:off x="9790300" y="220577"/>
              <a:ext cx="578498" cy="333841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Trapecio 42"/>
            <p:cNvSpPr/>
            <p:nvPr/>
          </p:nvSpPr>
          <p:spPr>
            <a:xfrm>
              <a:off x="8402217" y="4516566"/>
              <a:ext cx="578498" cy="509078"/>
            </a:xfrm>
            <a:prstGeom prst="trapezoi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Cinta perforada 45"/>
            <p:cNvSpPr/>
            <p:nvPr/>
          </p:nvSpPr>
          <p:spPr>
            <a:xfrm>
              <a:off x="9790300" y="1076705"/>
              <a:ext cx="578498" cy="509078"/>
            </a:xfrm>
            <a:prstGeom prst="flowChartPunchedTap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Multiplicar 46"/>
            <p:cNvSpPr/>
            <p:nvPr/>
          </p:nvSpPr>
          <p:spPr>
            <a:xfrm>
              <a:off x="10467858" y="1161295"/>
              <a:ext cx="333841" cy="33384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10768575" y="866550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</a:t>
              </a:r>
              <a:endPara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50" name="Grupo 49"/>
            <p:cNvGrpSpPr/>
            <p:nvPr/>
          </p:nvGrpSpPr>
          <p:grpSpPr>
            <a:xfrm>
              <a:off x="2794518" y="4234046"/>
              <a:ext cx="1175657" cy="1175657"/>
              <a:chOff x="2794518" y="4234046"/>
              <a:chExt cx="1175657" cy="1175657"/>
            </a:xfrm>
          </p:grpSpPr>
          <p:sp>
            <p:nvSpPr>
              <p:cNvPr id="51" name="Elipse 50"/>
              <p:cNvSpPr/>
              <p:nvPr/>
            </p:nvSpPr>
            <p:spPr>
              <a:xfrm>
                <a:off x="2794518" y="4234046"/>
                <a:ext cx="1175657" cy="1175657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Triángulo isósceles 51"/>
              <p:cNvSpPr/>
              <p:nvPr/>
            </p:nvSpPr>
            <p:spPr>
              <a:xfrm>
                <a:off x="3180921" y="4300948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3" name="Triángulo isósceles 52"/>
              <p:cNvSpPr/>
              <p:nvPr/>
            </p:nvSpPr>
            <p:spPr>
              <a:xfrm>
                <a:off x="3180920" y="4939913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4" name="Triángulo isósceles 53"/>
              <p:cNvSpPr/>
              <p:nvPr/>
            </p:nvSpPr>
            <p:spPr>
              <a:xfrm>
                <a:off x="3484749" y="4613524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5" name="Triángulo isósceles 54"/>
              <p:cNvSpPr/>
              <p:nvPr/>
            </p:nvSpPr>
            <p:spPr>
              <a:xfrm>
                <a:off x="2877091" y="4613524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28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479078" y="6328118"/>
            <a:ext cx="551167" cy="365125"/>
          </a:xfrm>
        </p:spPr>
        <p:txBody>
          <a:bodyPr/>
          <a:lstStyle/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0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114518"/>
            <a:ext cx="12192000" cy="5684483"/>
            <a:chOff x="667264" y="-74169"/>
            <a:chExt cx="10637035" cy="5684483"/>
          </a:xfrm>
        </p:grpSpPr>
        <p:grpSp>
          <p:nvGrpSpPr>
            <p:cNvPr id="9" name="Grupo 8"/>
            <p:cNvGrpSpPr/>
            <p:nvPr/>
          </p:nvGrpSpPr>
          <p:grpSpPr>
            <a:xfrm>
              <a:off x="667264" y="4033436"/>
              <a:ext cx="8313451" cy="1576878"/>
              <a:chOff x="667265" y="4033436"/>
              <a:chExt cx="7512908" cy="1576878"/>
            </a:xfrm>
          </p:grpSpPr>
          <p:cxnSp>
            <p:nvCxnSpPr>
              <p:cNvPr id="6" name="Conector recto 5"/>
              <p:cNvCxnSpPr/>
              <p:nvPr/>
            </p:nvCxnSpPr>
            <p:spPr>
              <a:xfrm>
                <a:off x="667265" y="4033436"/>
                <a:ext cx="751290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/>
              <p:cNvCxnSpPr/>
              <p:nvPr/>
            </p:nvCxnSpPr>
            <p:spPr>
              <a:xfrm>
                <a:off x="667265" y="5610314"/>
                <a:ext cx="751290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Cara sonriente 7"/>
            <p:cNvSpPr/>
            <p:nvPr/>
          </p:nvSpPr>
          <p:spPr>
            <a:xfrm>
              <a:off x="4959220" y="2921039"/>
              <a:ext cx="578498" cy="578498"/>
            </a:xfrm>
            <a:prstGeom prst="smileyFac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" name="Conector recto 10"/>
            <p:cNvCxnSpPr/>
            <p:nvPr/>
          </p:nvCxnSpPr>
          <p:spPr>
            <a:xfrm>
              <a:off x="667265" y="2456558"/>
              <a:ext cx="8313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667265" y="879680"/>
              <a:ext cx="8313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Multiplicar 14"/>
            <p:cNvSpPr/>
            <p:nvPr/>
          </p:nvSpPr>
          <p:spPr>
            <a:xfrm>
              <a:off x="10467858" y="220576"/>
              <a:ext cx="333841" cy="33384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10768575" y="-74169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  <a:endPara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3" name="Conector curvado 2"/>
            <p:cNvCxnSpPr>
              <a:stCxn id="8" idx="4"/>
            </p:cNvCxnSpPr>
            <p:nvPr/>
          </p:nvCxnSpPr>
          <p:spPr>
            <a:xfrm rot="16200000" flipH="1">
              <a:off x="5375737" y="3372269"/>
              <a:ext cx="1322338" cy="157687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isel 34"/>
            <p:cNvSpPr/>
            <p:nvPr/>
          </p:nvSpPr>
          <p:spPr>
            <a:xfrm>
              <a:off x="6932645" y="1080291"/>
              <a:ext cx="363894" cy="2752535"/>
            </a:xfrm>
            <a:prstGeom prst="bevel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Cinta perforada 35"/>
            <p:cNvSpPr/>
            <p:nvPr/>
          </p:nvSpPr>
          <p:spPr>
            <a:xfrm>
              <a:off x="3093095" y="1408032"/>
              <a:ext cx="578498" cy="509078"/>
            </a:xfrm>
            <a:prstGeom prst="flowChartPunchedTap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Cinta perforada 36"/>
            <p:cNvSpPr/>
            <p:nvPr/>
          </p:nvSpPr>
          <p:spPr>
            <a:xfrm>
              <a:off x="6825343" y="4567336"/>
              <a:ext cx="578498" cy="509078"/>
            </a:xfrm>
            <a:prstGeom prst="flowChartPunchedTap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8402217" y="1378870"/>
              <a:ext cx="578498" cy="578498"/>
              <a:chOff x="8402217" y="1378870"/>
              <a:chExt cx="578498" cy="578498"/>
            </a:xfrm>
          </p:grpSpPr>
          <p:sp>
            <p:nvSpPr>
              <p:cNvPr id="41" name="Rectángulo redondeado 40"/>
              <p:cNvSpPr/>
              <p:nvPr/>
            </p:nvSpPr>
            <p:spPr>
              <a:xfrm>
                <a:off x="8402217" y="1378870"/>
                <a:ext cx="578498" cy="57849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Más 42"/>
              <p:cNvSpPr/>
              <p:nvPr/>
            </p:nvSpPr>
            <p:spPr>
              <a:xfrm>
                <a:off x="8402217" y="1378870"/>
                <a:ext cx="578498" cy="578498"/>
              </a:xfrm>
              <a:prstGeom prst="mathPlus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6" name="Retraso 45"/>
            <p:cNvSpPr/>
            <p:nvPr/>
          </p:nvSpPr>
          <p:spPr>
            <a:xfrm>
              <a:off x="9790300" y="220577"/>
              <a:ext cx="578498" cy="333841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Trapecio 46"/>
            <p:cNvSpPr/>
            <p:nvPr/>
          </p:nvSpPr>
          <p:spPr>
            <a:xfrm>
              <a:off x="8402217" y="4516566"/>
              <a:ext cx="578498" cy="509078"/>
            </a:xfrm>
            <a:prstGeom prst="trapezoi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Cinta perforada 47"/>
            <p:cNvSpPr/>
            <p:nvPr/>
          </p:nvSpPr>
          <p:spPr>
            <a:xfrm>
              <a:off x="9790300" y="1076705"/>
              <a:ext cx="578498" cy="509078"/>
            </a:xfrm>
            <a:prstGeom prst="flowChartPunchedTap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Multiplicar 48"/>
            <p:cNvSpPr/>
            <p:nvPr/>
          </p:nvSpPr>
          <p:spPr>
            <a:xfrm>
              <a:off x="10467858" y="1161295"/>
              <a:ext cx="333841" cy="33384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10768575" y="866550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</a:t>
              </a:r>
              <a:endPara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52" name="Grupo 51"/>
            <p:cNvGrpSpPr/>
            <p:nvPr/>
          </p:nvGrpSpPr>
          <p:grpSpPr>
            <a:xfrm>
              <a:off x="2794518" y="4234046"/>
              <a:ext cx="1175657" cy="1175657"/>
              <a:chOff x="2794518" y="4234046"/>
              <a:chExt cx="1175657" cy="1175657"/>
            </a:xfrm>
          </p:grpSpPr>
          <p:sp>
            <p:nvSpPr>
              <p:cNvPr id="53" name="Elipse 52"/>
              <p:cNvSpPr/>
              <p:nvPr/>
            </p:nvSpPr>
            <p:spPr>
              <a:xfrm>
                <a:off x="2794518" y="4234046"/>
                <a:ext cx="1175657" cy="1175657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4" name="Triángulo isósceles 53"/>
              <p:cNvSpPr/>
              <p:nvPr/>
            </p:nvSpPr>
            <p:spPr>
              <a:xfrm>
                <a:off x="3180921" y="4300948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5" name="Triángulo isósceles 54"/>
              <p:cNvSpPr/>
              <p:nvPr/>
            </p:nvSpPr>
            <p:spPr>
              <a:xfrm>
                <a:off x="3180920" y="4939913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Triángulo isósceles 55"/>
              <p:cNvSpPr/>
              <p:nvPr/>
            </p:nvSpPr>
            <p:spPr>
              <a:xfrm>
                <a:off x="3484749" y="4613524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Triángulo isósceles 56"/>
              <p:cNvSpPr/>
              <p:nvPr/>
            </p:nvSpPr>
            <p:spPr>
              <a:xfrm>
                <a:off x="2877091" y="4613524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29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479078" y="6328118"/>
            <a:ext cx="551167" cy="365125"/>
          </a:xfrm>
        </p:spPr>
        <p:txBody>
          <a:bodyPr/>
          <a:lstStyle/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86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114513"/>
            <a:ext cx="12192000" cy="5684483"/>
            <a:chOff x="667264" y="-74169"/>
            <a:chExt cx="10637035" cy="5684483"/>
          </a:xfrm>
        </p:grpSpPr>
        <p:grpSp>
          <p:nvGrpSpPr>
            <p:cNvPr id="9" name="Grupo 8"/>
            <p:cNvGrpSpPr/>
            <p:nvPr/>
          </p:nvGrpSpPr>
          <p:grpSpPr>
            <a:xfrm>
              <a:off x="667264" y="4033436"/>
              <a:ext cx="8313451" cy="1576878"/>
              <a:chOff x="667265" y="4033436"/>
              <a:chExt cx="7512908" cy="1576878"/>
            </a:xfrm>
          </p:grpSpPr>
          <p:cxnSp>
            <p:nvCxnSpPr>
              <p:cNvPr id="6" name="Conector recto 5"/>
              <p:cNvCxnSpPr/>
              <p:nvPr/>
            </p:nvCxnSpPr>
            <p:spPr>
              <a:xfrm>
                <a:off x="667265" y="4033436"/>
                <a:ext cx="751290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/>
              <p:cNvCxnSpPr/>
              <p:nvPr/>
            </p:nvCxnSpPr>
            <p:spPr>
              <a:xfrm>
                <a:off x="667265" y="5610314"/>
                <a:ext cx="751290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Cara sonriente 7"/>
            <p:cNvSpPr/>
            <p:nvPr/>
          </p:nvSpPr>
          <p:spPr>
            <a:xfrm>
              <a:off x="6825343" y="4532625"/>
              <a:ext cx="578498" cy="578498"/>
            </a:xfrm>
            <a:prstGeom prst="smileyFac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" name="Conector recto 10"/>
            <p:cNvCxnSpPr/>
            <p:nvPr/>
          </p:nvCxnSpPr>
          <p:spPr>
            <a:xfrm>
              <a:off x="667265" y="2456558"/>
              <a:ext cx="8313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667265" y="879680"/>
              <a:ext cx="8313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Multiplicar 14"/>
            <p:cNvSpPr/>
            <p:nvPr/>
          </p:nvSpPr>
          <p:spPr>
            <a:xfrm>
              <a:off x="10467858" y="220576"/>
              <a:ext cx="333841" cy="33384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10768575" y="-74169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  <a:endPara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2" name="Cinta perforada 31"/>
            <p:cNvSpPr/>
            <p:nvPr/>
          </p:nvSpPr>
          <p:spPr>
            <a:xfrm>
              <a:off x="9790300" y="1076705"/>
              <a:ext cx="578498" cy="509078"/>
            </a:xfrm>
            <a:prstGeom prst="flowChartPunchedTap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Multiplicar 32"/>
            <p:cNvSpPr/>
            <p:nvPr/>
          </p:nvSpPr>
          <p:spPr>
            <a:xfrm>
              <a:off x="10467858" y="1161295"/>
              <a:ext cx="333841" cy="33384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Bisel 34"/>
            <p:cNvSpPr/>
            <p:nvPr/>
          </p:nvSpPr>
          <p:spPr>
            <a:xfrm>
              <a:off x="6932645" y="1080291"/>
              <a:ext cx="363894" cy="2752535"/>
            </a:xfrm>
            <a:prstGeom prst="bevel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Cinta perforada 35"/>
            <p:cNvSpPr/>
            <p:nvPr/>
          </p:nvSpPr>
          <p:spPr>
            <a:xfrm>
              <a:off x="3093095" y="1408032"/>
              <a:ext cx="578498" cy="509078"/>
            </a:xfrm>
            <a:prstGeom prst="flowChartPunchedTap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8402217" y="1378870"/>
              <a:ext cx="578498" cy="578498"/>
              <a:chOff x="8402217" y="1378870"/>
              <a:chExt cx="578498" cy="578498"/>
            </a:xfrm>
          </p:grpSpPr>
          <p:sp>
            <p:nvSpPr>
              <p:cNvPr id="41" name="Rectángulo redondeado 40"/>
              <p:cNvSpPr/>
              <p:nvPr/>
            </p:nvSpPr>
            <p:spPr>
              <a:xfrm>
                <a:off x="8402217" y="1378870"/>
                <a:ext cx="578498" cy="57849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Más 42"/>
              <p:cNvSpPr/>
              <p:nvPr/>
            </p:nvSpPr>
            <p:spPr>
              <a:xfrm>
                <a:off x="8402217" y="1378870"/>
                <a:ext cx="578498" cy="578498"/>
              </a:xfrm>
              <a:prstGeom prst="mathPlus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6" name="Retraso 45"/>
            <p:cNvSpPr/>
            <p:nvPr/>
          </p:nvSpPr>
          <p:spPr>
            <a:xfrm>
              <a:off x="9790300" y="220577"/>
              <a:ext cx="578498" cy="333841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Trapecio 46"/>
            <p:cNvSpPr/>
            <p:nvPr/>
          </p:nvSpPr>
          <p:spPr>
            <a:xfrm>
              <a:off x="8402217" y="4516566"/>
              <a:ext cx="578498" cy="509078"/>
            </a:xfrm>
            <a:prstGeom prst="trapezoi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10768575" y="866550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endPara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49" name="Grupo 48"/>
            <p:cNvGrpSpPr/>
            <p:nvPr/>
          </p:nvGrpSpPr>
          <p:grpSpPr>
            <a:xfrm>
              <a:off x="2794518" y="4234046"/>
              <a:ext cx="1175657" cy="1175657"/>
              <a:chOff x="2794518" y="4234046"/>
              <a:chExt cx="1175657" cy="1175657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2794518" y="4234046"/>
                <a:ext cx="1175657" cy="1175657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Triángulo isósceles 50"/>
              <p:cNvSpPr/>
              <p:nvPr/>
            </p:nvSpPr>
            <p:spPr>
              <a:xfrm>
                <a:off x="3180921" y="4300948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Triángulo isósceles 51"/>
              <p:cNvSpPr/>
              <p:nvPr/>
            </p:nvSpPr>
            <p:spPr>
              <a:xfrm>
                <a:off x="3180920" y="4939913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3" name="Triángulo isósceles 52"/>
              <p:cNvSpPr/>
              <p:nvPr/>
            </p:nvSpPr>
            <p:spPr>
              <a:xfrm>
                <a:off x="3484749" y="4613524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4" name="Triángulo isósceles 53"/>
              <p:cNvSpPr/>
              <p:nvPr/>
            </p:nvSpPr>
            <p:spPr>
              <a:xfrm>
                <a:off x="2877091" y="4613524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27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479078" y="6328118"/>
            <a:ext cx="551167" cy="365125"/>
          </a:xfrm>
        </p:spPr>
        <p:txBody>
          <a:bodyPr/>
          <a:lstStyle/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9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479078" y="6328118"/>
            <a:ext cx="551167" cy="365125"/>
          </a:xfrm>
        </p:spPr>
        <p:txBody>
          <a:bodyPr/>
          <a:lstStyle/>
          <a:p>
            <a:fld id="{51FF26F3-9998-4AB0-8813-065F7A3E3549}" type="slidenum">
              <a:rPr lang="es-E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28730" y="174708"/>
            <a:ext cx="3648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Referencias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31968" y="1466335"/>
            <a:ext cx="8146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431968" y="1466335"/>
            <a:ext cx="8146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_tradnl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Mario </a:t>
            </a:r>
            <a:r>
              <a:rPr lang="es-ES_tradnl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Bros</a:t>
            </a:r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Sus niveles tienen vista lateral en 2D</a:t>
            </a:r>
          </a:p>
        </p:txBody>
      </p:sp>
      <p:pic>
        <p:nvPicPr>
          <p:cNvPr id="6" name="Picture 4" descr="Resultado de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52" y="3064235"/>
            <a:ext cx="5439803" cy="326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525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479078" y="6328118"/>
            <a:ext cx="551167" cy="365125"/>
          </a:xfrm>
        </p:spPr>
        <p:txBody>
          <a:bodyPr/>
          <a:lstStyle/>
          <a:p>
            <a:fld id="{51FF26F3-9998-4AB0-8813-065F7A3E3549}" type="slidenum">
              <a:rPr lang="es-E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28730" y="174708"/>
            <a:ext cx="3648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Referencias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31968" y="1466335"/>
            <a:ext cx="8146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431968" y="1466335"/>
            <a:ext cx="8146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Temple run: El juego tiene un desarrollo </a:t>
            </a:r>
            <a:r>
              <a:rPr lang="es-ES_tradnl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infinito</a:t>
            </a:r>
          </a:p>
        </p:txBody>
      </p:sp>
      <p:pic>
        <p:nvPicPr>
          <p:cNvPr id="6" name="Picture 2" descr="temple-run-repeti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51" y="3064235"/>
            <a:ext cx="5439803" cy="326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40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479078" y="6328118"/>
            <a:ext cx="551167" cy="365125"/>
          </a:xfrm>
        </p:spPr>
        <p:txBody>
          <a:bodyPr/>
          <a:lstStyle/>
          <a:p>
            <a:fld id="{51FF26F3-9998-4AB0-8813-065F7A3E3549}" type="slidenum">
              <a:rPr lang="es-E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28730" y="174708"/>
            <a:ext cx="3648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Referencias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31968" y="1466335"/>
            <a:ext cx="8146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431968" y="1466335"/>
            <a:ext cx="8146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Hunger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 (Girl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Fire):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mecánica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cambiar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carril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evitar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obstáculos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enemigos</a:t>
            </a:r>
            <a:endParaRPr lang="es-ES_trad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http://wpuploads.appadvice.com/wp-content/uploads/2012/03/hunger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50" y="3064234"/>
            <a:ext cx="5439805" cy="326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22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479078" y="6328118"/>
            <a:ext cx="551167" cy="365125"/>
          </a:xfrm>
        </p:spPr>
        <p:txBody>
          <a:bodyPr/>
          <a:lstStyle/>
          <a:p>
            <a:fld id="{51FF26F3-9998-4AB0-8813-065F7A3E3549}" type="slidenum">
              <a:rPr lang="es-E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881245" y="174708"/>
            <a:ext cx="6143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Desarrollo del juego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31968" y="1466335"/>
            <a:ext cx="8146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431968" y="1466335"/>
            <a:ext cx="81464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Documento de diseño</a:t>
            </a:r>
          </a:p>
          <a:p>
            <a:pPr marL="457200" indent="-457200">
              <a:buFontTx/>
              <a:buChar char="-"/>
            </a:pPr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Escenarios</a:t>
            </a:r>
          </a:p>
          <a:p>
            <a:pPr marL="457200" indent="-457200">
              <a:buFontTx/>
              <a:buChar char="-"/>
            </a:pPr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Obstáculos y enemigos</a:t>
            </a:r>
          </a:p>
          <a:p>
            <a:pPr marL="457200" indent="-457200">
              <a:buFontTx/>
              <a:buChar char="-"/>
            </a:pPr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Jugador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957008" y="1466335"/>
            <a:ext cx="81464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</a:p>
          <a:p>
            <a:pPr marL="457200" indent="-457200">
              <a:buFontTx/>
              <a:buChar char="-"/>
            </a:pPr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Música y sonidos</a:t>
            </a:r>
          </a:p>
          <a:p>
            <a:pPr marL="457200" indent="-457200">
              <a:buFontTx/>
              <a:buChar char="-"/>
            </a:pPr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Menú principal</a:t>
            </a:r>
          </a:p>
          <a:p>
            <a:pPr marL="457200" indent="-457200">
              <a:buFontTx/>
              <a:buChar char="-"/>
            </a:pPr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Revisión de errores</a:t>
            </a:r>
          </a:p>
        </p:txBody>
      </p:sp>
    </p:spTree>
    <p:extLst>
      <p:ext uri="{BB962C8B-B14F-4D97-AF65-F5344CB8AC3E}">
        <p14:creationId xmlns:p14="http://schemas.microsoft.com/office/powerpoint/2010/main" val="398242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479078" y="6328118"/>
            <a:ext cx="551167" cy="365125"/>
          </a:xfrm>
        </p:spPr>
        <p:txBody>
          <a:bodyPr/>
          <a:lstStyle/>
          <a:p>
            <a:fld id="{51FF26F3-9998-4AB0-8813-065F7A3E3549}" type="slidenum">
              <a:rPr lang="es-E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964325" y="174708"/>
            <a:ext cx="19768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Índice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31969" y="1466335"/>
            <a:ext cx="6602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Índice de juego …………………………………... 3</a:t>
            </a:r>
          </a:p>
          <a:p>
            <a:r>
              <a:rPr 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Descripció</a:t>
            </a:r>
            <a:r>
              <a:rPr 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…………………………………….... 4</a:t>
            </a:r>
          </a:p>
          <a:p>
            <a:r>
              <a:rPr 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Mecánicas del personaje ………………………… 5</a:t>
            </a:r>
          </a:p>
          <a:p>
            <a:r>
              <a:rPr 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Objetos ………………………………….……..… 6</a:t>
            </a:r>
          </a:p>
          <a:p>
            <a:r>
              <a:rPr 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Mecánicas de los obstáculos …………………….. 8</a:t>
            </a:r>
          </a:p>
          <a:p>
            <a:r>
              <a:rPr 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de juego ………………………………... 9</a:t>
            </a:r>
          </a:p>
          <a:p>
            <a:r>
              <a:rPr 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Referencias …………………………………….. 16</a:t>
            </a:r>
          </a:p>
          <a:p>
            <a:r>
              <a:rPr 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del juego …………………………… 19</a:t>
            </a:r>
          </a:p>
          <a:p>
            <a:r>
              <a:rPr 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Agradecimientos ………………………………. 20</a:t>
            </a:r>
          </a:p>
        </p:txBody>
      </p:sp>
    </p:spTree>
    <p:extLst>
      <p:ext uri="{BB962C8B-B14F-4D97-AF65-F5344CB8AC3E}">
        <p14:creationId xmlns:p14="http://schemas.microsoft.com/office/powerpoint/2010/main" val="89687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351005" y="1871703"/>
            <a:ext cx="1084099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_tradnl" sz="115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Muchas gracias</a:t>
            </a:r>
            <a:endParaRPr lang="es-ES" sz="115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366422" y="5769913"/>
            <a:ext cx="2825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Rafael Beltrán Plaza</a:t>
            </a:r>
          </a:p>
          <a:p>
            <a:r>
              <a:rPr lang="es-ES_tradnl" dirty="0"/>
              <a:t>Guillermo Sanz Domínguez</a:t>
            </a:r>
          </a:p>
          <a:p>
            <a:r>
              <a:rPr lang="es-ES_tradnl" dirty="0"/>
              <a:t>Raúl Fernández Martín</a:t>
            </a:r>
          </a:p>
        </p:txBody>
      </p:sp>
    </p:spTree>
    <p:extLst>
      <p:ext uri="{BB962C8B-B14F-4D97-AF65-F5344CB8AC3E}">
        <p14:creationId xmlns:p14="http://schemas.microsoft.com/office/powerpoint/2010/main" val="393894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479078" y="6328118"/>
            <a:ext cx="551167" cy="365125"/>
          </a:xfrm>
        </p:spPr>
        <p:txBody>
          <a:bodyPr/>
          <a:lstStyle/>
          <a:p>
            <a:fld id="{51FF26F3-9998-4AB0-8813-065F7A3E3549}" type="slidenum">
              <a:rPr lang="es-E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612995" y="174708"/>
            <a:ext cx="4679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Índice de juego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31969" y="1466335"/>
            <a:ext cx="6602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Título: Zombie Run</a:t>
            </a:r>
          </a:p>
          <a:p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Género: </a:t>
            </a:r>
            <a:r>
              <a:rPr lang="es-ES_tradnl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Endless</a:t>
            </a:r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Gráficos: 2D</a:t>
            </a:r>
          </a:p>
          <a:p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Plataformas: PC</a:t>
            </a:r>
          </a:p>
          <a:p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Audiencia: +7 ~ Jugadores casuales</a:t>
            </a:r>
          </a:p>
          <a:p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Modos: Modo infinito</a:t>
            </a:r>
          </a:p>
        </p:txBody>
      </p:sp>
    </p:spTree>
    <p:extLst>
      <p:ext uri="{BB962C8B-B14F-4D97-AF65-F5344CB8AC3E}">
        <p14:creationId xmlns:p14="http://schemas.microsoft.com/office/powerpoint/2010/main" val="143506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479078" y="6328118"/>
            <a:ext cx="551167" cy="365125"/>
          </a:xfrm>
        </p:spPr>
        <p:txBody>
          <a:bodyPr/>
          <a:lstStyle/>
          <a:p>
            <a:fld id="{51FF26F3-9998-4AB0-8813-065F7A3E3549}" type="slidenum">
              <a:rPr lang="es-E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s-E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25958" y="174708"/>
            <a:ext cx="3653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Descripción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31968" y="1466335"/>
            <a:ext cx="81464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Juego de plataformas</a:t>
            </a:r>
          </a:p>
          <a:p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Ambientación zombie</a:t>
            </a: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Avance del escenario automático</a:t>
            </a:r>
          </a:p>
          <a:p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Obstáculos generados aleatoriamente</a:t>
            </a:r>
          </a:p>
          <a:p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Movimiento por carriles mediante teclado</a:t>
            </a:r>
          </a:p>
        </p:txBody>
      </p:sp>
    </p:spTree>
    <p:extLst>
      <p:ext uri="{BB962C8B-B14F-4D97-AF65-F5344CB8AC3E}">
        <p14:creationId xmlns:p14="http://schemas.microsoft.com/office/powerpoint/2010/main" val="10058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479078" y="6328118"/>
            <a:ext cx="551167" cy="365125"/>
          </a:xfrm>
        </p:spPr>
        <p:txBody>
          <a:bodyPr/>
          <a:lstStyle/>
          <a:p>
            <a:fld id="{51FF26F3-9998-4AB0-8813-065F7A3E3549}" type="slidenum">
              <a:rPr lang="es-E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46445" y="174708"/>
            <a:ext cx="7412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Mecánicas del personaje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31968" y="1466335"/>
            <a:ext cx="8146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431968" y="1466335"/>
            <a:ext cx="81464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El personaje podrá cambiar de carril</a:t>
            </a:r>
          </a:p>
          <a:p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El personaje podrá disparar</a:t>
            </a:r>
          </a:p>
          <a:p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El personaje podrá moverse en el carril actual</a:t>
            </a:r>
          </a:p>
          <a:p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El personaje podrá recoger objetos varios</a:t>
            </a:r>
          </a:p>
        </p:txBody>
      </p:sp>
    </p:spTree>
    <p:extLst>
      <p:ext uri="{BB962C8B-B14F-4D97-AF65-F5344CB8AC3E}">
        <p14:creationId xmlns:p14="http://schemas.microsoft.com/office/powerpoint/2010/main" val="300916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479078" y="6328118"/>
            <a:ext cx="551167" cy="365125"/>
          </a:xfrm>
        </p:spPr>
        <p:txBody>
          <a:bodyPr/>
          <a:lstStyle/>
          <a:p>
            <a:fld id="{51FF26F3-9998-4AB0-8813-065F7A3E3549}" type="slidenum">
              <a:rPr lang="es-E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675798" y="174708"/>
            <a:ext cx="2553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</a:t>
            </a:r>
            <a:r>
              <a:rPr lang="es-ES_tradnl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bjetos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31968" y="1466335"/>
            <a:ext cx="8146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431968" y="1466335"/>
            <a:ext cx="8146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Chaleco antibalas: Ofrece resistencia frente a los obstáculos temporalmente</a:t>
            </a:r>
          </a:p>
          <a:p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Bala: Permite disparar la pistola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46" y="3404292"/>
            <a:ext cx="2266658" cy="22666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13" y="3404292"/>
            <a:ext cx="2266658" cy="2266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8721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479078" y="6328118"/>
            <a:ext cx="551167" cy="365125"/>
          </a:xfrm>
        </p:spPr>
        <p:txBody>
          <a:bodyPr/>
          <a:lstStyle/>
          <a:p>
            <a:fld id="{51FF26F3-9998-4AB0-8813-065F7A3E3549}" type="slidenum">
              <a:rPr lang="es-E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675798" y="174708"/>
            <a:ext cx="2553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</a:t>
            </a:r>
            <a:r>
              <a:rPr lang="es-ES_tradnl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bjetos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31968" y="1466335"/>
            <a:ext cx="8146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431968" y="1466335"/>
            <a:ext cx="81464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Billete: Aumenta la puntuación</a:t>
            </a:r>
          </a:p>
          <a:p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Kit médico: Aumenta el número de vidas</a:t>
            </a:r>
          </a:p>
          <a:p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Dinamita: Permite destruir algunos obstáculos cuando es disparada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928" y="3528438"/>
            <a:ext cx="2266658" cy="2142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36" y="3404292"/>
            <a:ext cx="2266658" cy="226665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069" y="3201092"/>
            <a:ext cx="2763680" cy="39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479078" y="6328118"/>
            <a:ext cx="551167" cy="365125"/>
          </a:xfrm>
        </p:spPr>
        <p:txBody>
          <a:bodyPr/>
          <a:lstStyle/>
          <a:p>
            <a:fld id="{51FF26F3-9998-4AB0-8813-065F7A3E3549}" type="slidenum">
              <a:rPr lang="es-E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695016" y="174708"/>
            <a:ext cx="8515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Mecánicas de los obstáculos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31968" y="1466335"/>
            <a:ext cx="8146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431968" y="1466335"/>
            <a:ext cx="81464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Algunos obstáculos podrán ser destruidos con dinamita</a:t>
            </a:r>
          </a:p>
          <a:p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Algunos obstáculos ocuparán dos carriles</a:t>
            </a:r>
          </a:p>
          <a:p>
            <a:r>
              <a:rPr lang="es-ES_trad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Los obstáculos serán esquivables</a:t>
            </a:r>
          </a:p>
        </p:txBody>
      </p:sp>
    </p:spTree>
    <p:extLst>
      <p:ext uri="{BB962C8B-B14F-4D97-AF65-F5344CB8AC3E}">
        <p14:creationId xmlns:p14="http://schemas.microsoft.com/office/powerpoint/2010/main" val="267710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114514"/>
            <a:ext cx="12192000" cy="5684483"/>
            <a:chOff x="667264" y="-74169"/>
            <a:chExt cx="10637035" cy="5684483"/>
          </a:xfrm>
        </p:grpSpPr>
        <p:grpSp>
          <p:nvGrpSpPr>
            <p:cNvPr id="9" name="Grupo 8"/>
            <p:cNvGrpSpPr/>
            <p:nvPr/>
          </p:nvGrpSpPr>
          <p:grpSpPr>
            <a:xfrm>
              <a:off x="667264" y="4033436"/>
              <a:ext cx="8313451" cy="1576878"/>
              <a:chOff x="667265" y="4033436"/>
              <a:chExt cx="7512908" cy="1576878"/>
            </a:xfrm>
          </p:grpSpPr>
          <p:cxnSp>
            <p:nvCxnSpPr>
              <p:cNvPr id="6" name="Conector recto 5"/>
              <p:cNvCxnSpPr/>
              <p:nvPr/>
            </p:nvCxnSpPr>
            <p:spPr>
              <a:xfrm>
                <a:off x="667265" y="4033436"/>
                <a:ext cx="751290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/>
              <p:cNvCxnSpPr/>
              <p:nvPr/>
            </p:nvCxnSpPr>
            <p:spPr>
              <a:xfrm>
                <a:off x="667265" y="5610314"/>
                <a:ext cx="751290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Cara sonriente 7"/>
            <p:cNvSpPr/>
            <p:nvPr/>
          </p:nvSpPr>
          <p:spPr>
            <a:xfrm>
              <a:off x="667265" y="2955748"/>
              <a:ext cx="578498" cy="578498"/>
            </a:xfrm>
            <a:prstGeom prst="smileyFac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" name="Conector recto 10"/>
            <p:cNvCxnSpPr/>
            <p:nvPr/>
          </p:nvCxnSpPr>
          <p:spPr>
            <a:xfrm>
              <a:off x="667265" y="2456558"/>
              <a:ext cx="8313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667265" y="879680"/>
              <a:ext cx="83134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Bisel 15"/>
            <p:cNvSpPr/>
            <p:nvPr/>
          </p:nvSpPr>
          <p:spPr>
            <a:xfrm>
              <a:off x="3200400" y="2657169"/>
              <a:ext cx="363894" cy="1175657"/>
            </a:xfrm>
            <a:prstGeom prst="bevel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traso 20"/>
            <p:cNvSpPr/>
            <p:nvPr/>
          </p:nvSpPr>
          <p:spPr>
            <a:xfrm>
              <a:off x="4959220" y="3078077"/>
              <a:ext cx="578498" cy="333841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Bisel 28"/>
            <p:cNvSpPr/>
            <p:nvPr/>
          </p:nvSpPr>
          <p:spPr>
            <a:xfrm>
              <a:off x="6932645" y="1080291"/>
              <a:ext cx="363894" cy="2752535"/>
            </a:xfrm>
            <a:prstGeom prst="bevel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2794518" y="4234046"/>
              <a:ext cx="1175657" cy="1175657"/>
              <a:chOff x="2794518" y="4234046"/>
              <a:chExt cx="1175657" cy="1175657"/>
            </a:xfrm>
          </p:grpSpPr>
          <p:sp>
            <p:nvSpPr>
              <p:cNvPr id="23" name="Elipse 22"/>
              <p:cNvSpPr/>
              <p:nvPr/>
            </p:nvSpPr>
            <p:spPr>
              <a:xfrm>
                <a:off x="2794518" y="4234046"/>
                <a:ext cx="1175657" cy="1175657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Triángulo isósceles 23"/>
              <p:cNvSpPr/>
              <p:nvPr/>
            </p:nvSpPr>
            <p:spPr>
              <a:xfrm>
                <a:off x="3180921" y="4300948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Triángulo isósceles 24"/>
              <p:cNvSpPr/>
              <p:nvPr/>
            </p:nvSpPr>
            <p:spPr>
              <a:xfrm>
                <a:off x="3180920" y="4939913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Triángulo isósceles 25"/>
              <p:cNvSpPr/>
              <p:nvPr/>
            </p:nvSpPr>
            <p:spPr>
              <a:xfrm>
                <a:off x="3484749" y="4613524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Triángulo isósceles 26"/>
              <p:cNvSpPr/>
              <p:nvPr/>
            </p:nvSpPr>
            <p:spPr>
              <a:xfrm>
                <a:off x="2877091" y="4613524"/>
                <a:ext cx="402849" cy="347284"/>
              </a:xfrm>
              <a:prstGeom prst="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" name="Grupo 1"/>
            <p:cNvGrpSpPr/>
            <p:nvPr/>
          </p:nvGrpSpPr>
          <p:grpSpPr>
            <a:xfrm>
              <a:off x="8402217" y="1378870"/>
              <a:ext cx="578498" cy="578498"/>
              <a:chOff x="8402217" y="1378870"/>
              <a:chExt cx="578498" cy="578498"/>
            </a:xfrm>
          </p:grpSpPr>
          <p:sp>
            <p:nvSpPr>
              <p:cNvPr id="30" name="Rectángulo redondeado 29"/>
              <p:cNvSpPr/>
              <p:nvPr/>
            </p:nvSpPr>
            <p:spPr>
              <a:xfrm>
                <a:off x="8402217" y="1378870"/>
                <a:ext cx="578498" cy="57849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Más 30"/>
              <p:cNvSpPr/>
              <p:nvPr/>
            </p:nvSpPr>
            <p:spPr>
              <a:xfrm>
                <a:off x="8402217" y="1378870"/>
                <a:ext cx="578498" cy="578498"/>
              </a:xfrm>
              <a:prstGeom prst="mathPlus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9" name="Cinta perforada 38"/>
            <p:cNvSpPr/>
            <p:nvPr/>
          </p:nvSpPr>
          <p:spPr>
            <a:xfrm>
              <a:off x="3093095" y="1408032"/>
              <a:ext cx="578498" cy="509078"/>
            </a:xfrm>
            <a:prstGeom prst="flowChartPunchedTap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Trapecio 39"/>
            <p:cNvSpPr/>
            <p:nvPr/>
          </p:nvSpPr>
          <p:spPr>
            <a:xfrm>
              <a:off x="8402217" y="4516566"/>
              <a:ext cx="578498" cy="509078"/>
            </a:xfrm>
            <a:prstGeom prst="trapezoi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Cinta perforada 41"/>
            <p:cNvSpPr/>
            <p:nvPr/>
          </p:nvSpPr>
          <p:spPr>
            <a:xfrm>
              <a:off x="6825343" y="4567336"/>
              <a:ext cx="578498" cy="509078"/>
            </a:xfrm>
            <a:prstGeom prst="flowChartPunchedTap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Retraso 34"/>
            <p:cNvSpPr/>
            <p:nvPr/>
          </p:nvSpPr>
          <p:spPr>
            <a:xfrm>
              <a:off x="9790300" y="220577"/>
              <a:ext cx="578498" cy="333841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Multiplicar 40"/>
            <p:cNvSpPr/>
            <p:nvPr/>
          </p:nvSpPr>
          <p:spPr>
            <a:xfrm>
              <a:off x="10467858" y="220576"/>
              <a:ext cx="333841" cy="33384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10768576" y="-74169"/>
              <a:ext cx="5357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2508650" y="3033609"/>
              <a:ext cx="672270" cy="578498"/>
              <a:chOff x="2508650" y="3033609"/>
              <a:chExt cx="672270" cy="578498"/>
            </a:xfrm>
          </p:grpSpPr>
          <p:sp>
            <p:nvSpPr>
              <p:cNvPr id="45" name="Rectángulo 44"/>
              <p:cNvSpPr/>
              <p:nvPr/>
            </p:nvSpPr>
            <p:spPr>
              <a:xfrm rot="18541832">
                <a:off x="2343185" y="3199074"/>
                <a:ext cx="578498" cy="24756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FF0000"/>
                </a:solidFill>
              </a:ln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6" name="Conector curvado 45"/>
              <p:cNvCxnSpPr>
                <a:stCxn id="45" idx="3"/>
              </p:cNvCxnSpPr>
              <p:nvPr/>
            </p:nvCxnSpPr>
            <p:spPr>
              <a:xfrm rot="16200000" flipH="1">
                <a:off x="2931341" y="2981409"/>
                <a:ext cx="132822" cy="366336"/>
              </a:xfrm>
              <a:prstGeom prst="curvedConnector4">
                <a:avLst>
                  <a:gd name="adj1" fmla="val -172110"/>
                  <a:gd name="adj2" fmla="val 64617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Cinta perforada 46"/>
            <p:cNvSpPr/>
            <p:nvPr/>
          </p:nvSpPr>
          <p:spPr>
            <a:xfrm>
              <a:off x="9790300" y="1076705"/>
              <a:ext cx="578498" cy="509078"/>
            </a:xfrm>
            <a:prstGeom prst="flowChartPunchedTap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Multiplicar 47"/>
            <p:cNvSpPr/>
            <p:nvPr/>
          </p:nvSpPr>
          <p:spPr>
            <a:xfrm>
              <a:off x="10467858" y="1161295"/>
              <a:ext cx="333841" cy="33384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10768575" y="866550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</a:t>
              </a:r>
              <a:endPara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33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479078" y="6328118"/>
            <a:ext cx="551167" cy="365125"/>
          </a:xfrm>
        </p:spPr>
        <p:txBody>
          <a:bodyPr/>
          <a:lstStyle/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61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265</TotalTime>
  <Words>330</Words>
  <Application>Microsoft Office PowerPoint</Application>
  <PresentationFormat>Panorámica</PresentationFormat>
  <Paragraphs>105</Paragraphs>
  <Slides>20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Times New Roman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Familia Beltrán Plaza</dc:creator>
  <cp:lastModifiedBy>Familia Beltrán Plaza</cp:lastModifiedBy>
  <cp:revision>20</cp:revision>
  <dcterms:created xsi:type="dcterms:W3CDTF">2016-12-18T11:57:19Z</dcterms:created>
  <dcterms:modified xsi:type="dcterms:W3CDTF">2016-12-19T21:26:16Z</dcterms:modified>
</cp:coreProperties>
</file>