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b="1" sz="2400" lang="en-US"/>
              <a:t>V</a:t>
            </a:r>
            <a:r>
              <a:rPr b="1" sz="2400" lang="en-US"/>
              <a:t>E</a:t>
            </a:r>
            <a:r>
              <a:rPr b="1" sz="2400" lang="en-US"/>
              <a:t>T</a:t>
            </a:r>
            <a:r>
              <a:rPr b="1" sz="2400" lang="en-US"/>
              <a:t>R</a:t>
            </a:r>
            <a:r>
              <a:rPr b="1" sz="2400" lang="en-US"/>
              <a:t>I</a:t>
            </a:r>
            <a:r>
              <a:rPr b="1" sz="2400" lang="en-US"/>
              <a:t>V</a:t>
            </a:r>
            <a:r>
              <a:rPr b="1" sz="2400" lang="en-US"/>
              <a:t>E</a:t>
            </a:r>
            <a:r>
              <a:rPr b="1" sz="2400" lang="en-US"/>
              <a:t>L</a:t>
            </a:r>
            <a:r>
              <a:rPr b="1" sz="2400" lang="en-US"/>
              <a:t> </a:t>
            </a:r>
            <a:r>
              <a:rPr b="1" sz="2400" lang="en-US"/>
              <a:t>S</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4</a:t>
            </a:r>
            <a:r>
              <a:rPr b="1" dirty="0" sz="2400" lang="en-US"/>
              <a:t>9</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4</a:t>
            </a:r>
            <a:r>
              <a:rPr b="1" dirty="0" sz="2400" lang="en-US"/>
              <a:t>9</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b="1" dirty="0" sz="2400" lang="en-US"/>
              <a:t>L</a:t>
            </a:r>
            <a:r>
              <a:rPr b="1" dirty="0" sz="2400" lang="en-US"/>
              <a:t>EGE </a:t>
            </a:r>
            <a:r>
              <a:rPr b="1" dirty="0" sz="2400" lang="en-US"/>
              <a:t>V</a:t>
            </a:r>
            <a:r>
              <a:rPr b="1" dirty="0" sz="2400" lang="en-US"/>
              <a:t>Y</a:t>
            </a:r>
            <a:r>
              <a:rPr b="1" dirty="0" sz="2400" lang="en-US"/>
              <a:t>ASAPADI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2024-03-20T00:07:22Z</dcterms:created>
  <dcterms:modified xsi:type="dcterms:W3CDTF">2024-11-10T11:47:43Z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d7ab8de087f94de694bae4b20d7842ea</vt:lpwstr>
  </property>
</Properties>
</file>