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117767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413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800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53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77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548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176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553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702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2328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433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:  DEEPA.R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50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9162675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84672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777241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3898473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649800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305312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3800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38802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710020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18289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52210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92061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32458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197872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316780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451206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2024-09-11T03:47:37Z</dcterms:modified>
</cp:coreProperties>
</file>