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3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9496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1499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0245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8417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5894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7454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63372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9893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805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7484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7516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4817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4336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896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348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22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4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70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8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6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2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0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1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6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63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4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65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7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8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71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5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7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8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9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0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94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6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100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1846149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581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3492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8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6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4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2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2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25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6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7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3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12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1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3914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375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4939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2187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604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735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02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60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22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:    DEEPA.R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50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55333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7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99609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5658826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437646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4951970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87697642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85199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8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8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326699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927030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26226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2405785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1626516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971621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94889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833709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16231006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0</cp:revision>
  <dcterms:created xsi:type="dcterms:W3CDTF">2024-08-29T23:51:34Z</dcterms:created>
  <dcterms:modified xsi:type="dcterms:W3CDTF">2024-09-11T03:48:57Z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560525f5a79a47b38eaa2dcdac711788</vt:lpwstr>
  </property>
</Properties>
</file>