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64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2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9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0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1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56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3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4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0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8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1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2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3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65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0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1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2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3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4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1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88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0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94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6944391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9986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6720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4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2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0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8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6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19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0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1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0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0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9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1657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4004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347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4019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1762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7655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1227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8973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561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9/11/2024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DHANUSH.K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3122052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11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3723055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6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5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4791047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4803179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0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0784778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0585648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38931534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9755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6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2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84701517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8053185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6294719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6697852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1266683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5025200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35773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9367195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10423254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731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36</cp:revision>
  <dcterms:created xsi:type="dcterms:W3CDTF">2024-08-30T10:51:34Z</dcterms:created>
  <dcterms:modified xsi:type="dcterms:W3CDTF">2024-09-11T03:03:37Z</dcterms:modified>
</cp:coreProperties>
</file>