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72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861846"/>
          <c:y val="0.31407407"/>
          <c:w val="0.6373502"/>
          <c:h val="0.4518981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899381"/>
          <c:y val="0.4097222"/>
          <c:w val="0.2061109"/>
          <c:h val="0.4634259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3543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4119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2196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38224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1502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1969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7557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4758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470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2053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24853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4461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0086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3066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8382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9847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2818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8538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285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5392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7479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80578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8773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4563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2463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7573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7269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3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342957" y="3143334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DEEPAK.N.V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312206158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APOLLO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2682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990600" y="1229995"/>
            <a:ext cx="4970144" cy="505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1)EDUNET dashboard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i’d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classification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eemployee rating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768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subTitle" idx="4"/>
          </p:nvPr>
        </p:nvSpPr>
        <p:spPr>
          <a:xfrm rot="0">
            <a:off x="990600" y="1219200"/>
            <a:ext cx="9535795" cy="472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 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IFS(Z8&gt;=5,"VERYHIGH",Z8&gt;=4,"HIGH",Z8&gt;=3,"MEDIUM",TRUE,"LOW")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802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3"/>
          </p:nvPr>
        </p:nvSpPr>
        <p:spPr>
          <a:xfrm rot="0">
            <a:off x="6278880" y="1577340"/>
            <a:ext cx="530352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609600" y="1157605"/>
          <a:ext cx="8931275" cy="496379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06902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066800" y="1828800"/>
            <a:ext cx="5271135" cy="3211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Employee performance Analysis System is a game-changing solution that transforms the way organizations approach talent 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4345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8468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448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23645" y="1925320"/>
            <a:ext cx="6635749" cy="3515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5597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6840855" cy="2264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926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3048000" y="1721485"/>
            <a:ext cx="6096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Training and Development Professionals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Senior Leaders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Employees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7406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05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200400" y="2209800"/>
            <a:ext cx="4445000" cy="2113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-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-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-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-summary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 data visualization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1622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990600" y="1752599"/>
            <a:ext cx="6303645" cy="34150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Employee=from naan mudhalvan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26 -features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id-num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Name-text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Gender-male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rating-num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4204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2474" y="686053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598805" y="1676400"/>
            <a:ext cx="8754745" cy="1198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9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2024-03-29T15:07:00Z</dcterms:created>
  <dcterms:modified xsi:type="dcterms:W3CDTF">2024-09-11T05:11:07Z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