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64C3-43D0-E774-A964-10B36B65E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B1BBA-541D-7062-DFDD-B5DD9809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453E-547D-EA31-7888-A1BE50D5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9808-4CBB-DF77-C191-2B18428F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0FF4-EADF-3355-B774-DB29C74C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2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B0F7-86D5-5F9A-83A9-5B0ACD36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8F7AA-E996-4558-FF67-8B14B676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BECA-D129-3F5F-9920-2D2643D7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B28B-F6DC-46BC-4C5B-9B9618EA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FB6D-CE70-7725-A7C2-0D19C7DC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8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517E8-4EC0-EF40-620D-6F1CC9514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A9EF8-2207-1137-E2BC-494E100E2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A1B4-8525-AA27-B793-2F5A3AD2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0970-B65D-8CCE-A29F-D79C3D2D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32D8-7EA9-13A3-45CC-1664FB12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2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92D6-A21F-0397-6EE6-95C9843B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F80A-55D2-04C8-4B73-FF4A64D1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835A-A426-4FB7-572D-F6FE67FC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A59C-7CD0-433F-F418-712ABE23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91A3-0353-108D-68EF-35BC2FF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26AC-3A81-72E5-81AF-504EDF6B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BD96-D9E0-8490-02FF-50E373E9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CA9F-A205-4DFC-8297-2CFC5199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F5C5-4332-AB36-D1F6-4BFE3226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2A48-B277-23F2-4B0E-6F04F59F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6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69D5-9773-100C-9FD8-9A8C4B04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939B-04F1-B45D-09D0-66B6C40C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C8F5-D5C8-C212-8CB7-EE3A45D5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E326B-F04C-7574-6D42-04584B19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81C8-5589-B055-11B1-B9A9C484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C072-862F-9B09-8A8F-94D4FC54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7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3AE-F6AD-92EC-1C52-1103DC55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CD07-92F9-E6A2-CABA-545C78B7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7CE0-E4A4-F30E-D790-4C5CAE06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6F2C-A1F9-B1A7-4767-CF21FC2A0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2B9F7-4799-6035-8411-8CE67EB1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64F3A-62D1-1D74-168A-9A096AC4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D5009-DA81-8BDE-C8A0-CE8E9B34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1DB51-7BD0-2FE0-C977-9BA215D1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8CA0-C891-8FB8-5DA9-2A675E82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E4C30-DDCB-34A7-79D8-C6B93F45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63EA1-990C-92B6-13F7-246464B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1E9D1-2210-DEC5-E776-C692742D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7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89144-C7CB-77F0-9F92-357BB375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2AA05-2F82-5DF9-E838-EE54AD96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9736-FBEC-5491-EF61-E68C11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5E5-C6FC-E6EB-2588-C4BB356C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D043-6024-02FF-6B97-000B1711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BEF8B-C80D-65F4-DD7E-56ECDEE9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B252-2A89-FA1A-2150-5D5834E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D27F5-C4CD-9D4D-7DB8-B04D3306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B00D1-E7A6-4BD3-9F69-64426AC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7FB6-8A25-5D0C-9812-40A45238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10647-BA37-B0B0-568A-B8A6B4AA3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842F-11A6-A28F-3997-86752460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FD9F-CA28-3079-0FA5-87771B40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00E52-E891-96FE-17CC-DF30C1B2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A441-A483-9533-98C5-3BCE45F4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0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DB3D9-B7A6-B8EC-96F2-E68D4A16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3107-1926-8118-C330-52020477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C9B5-7DF8-5ED8-F64A-5965D7D41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D847-1E26-45DA-9229-30C8593E5AB9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2D2F-A812-E0E3-D90C-59DF970C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AEC7-F09C-B8F2-08E9-C7310907F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9089-3535-4CBB-9D8F-D9BD3E3C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5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6DBDED-BE50-5FB6-5ED7-6FD92B3613DE}"/>
              </a:ext>
            </a:extLst>
          </p:cNvPr>
          <p:cNvSpPr/>
          <p:nvPr/>
        </p:nvSpPr>
        <p:spPr>
          <a:xfrm>
            <a:off x="2587925" y="1621766"/>
            <a:ext cx="7375584" cy="456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F397B-B795-E505-80DB-D50A46A1D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22" y="1725282"/>
            <a:ext cx="6797615" cy="4392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62A6DC-9298-E723-79AC-703E8918FB6E}"/>
              </a:ext>
            </a:extLst>
          </p:cNvPr>
          <p:cNvSpPr/>
          <p:nvPr/>
        </p:nvSpPr>
        <p:spPr>
          <a:xfrm>
            <a:off x="3726611" y="897147"/>
            <a:ext cx="5098212" cy="388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CIRCUIT DIAGRAM OF OUR PROJECT</a:t>
            </a:r>
            <a:endParaRPr lang="en-IN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2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Chakrabarty</dc:creator>
  <cp:lastModifiedBy>Aritra Chakrabarty</cp:lastModifiedBy>
  <cp:revision>1</cp:revision>
  <dcterms:created xsi:type="dcterms:W3CDTF">2023-10-18T21:29:48Z</dcterms:created>
  <dcterms:modified xsi:type="dcterms:W3CDTF">2023-10-18T21:29:48Z</dcterms:modified>
</cp:coreProperties>
</file>