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6" r:id="rId4"/>
    <p:sldId id="277" r:id="rId5"/>
    <p:sldId id="266" r:id="rId6"/>
    <p:sldId id="278" r:id="rId7"/>
    <p:sldId id="265" r:id="rId8"/>
    <p:sldId id="279" r:id="rId9"/>
    <p:sldId id="264" r:id="rId10"/>
    <p:sldId id="263" r:id="rId11"/>
    <p:sldId id="262" r:id="rId12"/>
    <p:sldId id="261" r:id="rId13"/>
    <p:sldId id="260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1030"/>
            <a:ext cx="12192000" cy="1082675"/>
          </a:xfrm>
        </p:spPr>
        <p:txBody>
          <a:bodyPr/>
          <a:p>
            <a:pPr algn="ctr"/>
            <a:r>
              <a:rPr lang="en-US" altLang="en-GB" sz="6000" b="1">
                <a:latin typeface="Times New Roman" panose="02020603050405020304" charset="0"/>
                <a:cs typeface="Times New Roman" panose="02020603050405020304" charset="0"/>
              </a:rPr>
              <a:t>Personal To-Do List Application</a:t>
            </a:r>
            <a:endParaRPr lang="en-US" altLang="en-GB" sz="6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ctr"/>
            <a:r>
              <a:rPr lang="en-GB" altLang="en-US" sz="4400" i="1">
                <a:latin typeface="Times New Roman" panose="02020603050405020304" charset="0"/>
                <a:cs typeface="Times New Roman" panose="02020603050405020304" charset="0"/>
              </a:rPr>
              <a:t>Developed using Python and Tkinter</a:t>
            </a:r>
            <a:endParaRPr lang="en-GB" altLang="en-US" sz="44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706360" y="5009515"/>
            <a:ext cx="434276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4400" b="1">
                <a:solidFill>
                  <a:schemeClr val="tx2"/>
                </a:solidFill>
                <a:latin typeface="Bradley Hand ITC" panose="03070402050302030203" charset="0"/>
                <a:cs typeface="Bradley Hand ITC" panose="03070402050302030203" charset="0"/>
              </a:rPr>
              <a:t>Presented by</a:t>
            </a:r>
            <a:endParaRPr lang="en-US" altLang="en-GB" sz="4400" b="1">
              <a:solidFill>
                <a:schemeClr val="tx2"/>
              </a:solidFill>
              <a:latin typeface="Bradley Hand ITC" panose="03070402050302030203" charset="0"/>
              <a:cs typeface="Bradley Hand ITC" panose="03070402050302030203" charset="0"/>
            </a:endParaRPr>
          </a:p>
          <a:p>
            <a:r>
              <a:rPr lang="en-US" altLang="en-GB" sz="4400" b="1">
                <a:solidFill>
                  <a:schemeClr val="tx2"/>
                </a:solidFill>
                <a:latin typeface="Bradley Hand ITC" panose="03070402050302030203" charset="0"/>
                <a:cs typeface="Bradley Hand ITC" panose="03070402050302030203" charset="0"/>
              </a:rPr>
              <a:t>U.Dedeepya</a:t>
            </a:r>
            <a:endParaRPr lang="en-US" altLang="en-GB" sz="4400" b="1">
              <a:solidFill>
                <a:schemeClr val="tx2"/>
              </a:solidFill>
              <a:latin typeface="Bradley Hand ITC" panose="03070402050302030203" charset="0"/>
              <a:cs typeface="Bradley Hand ITC" panose="030704020503020302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GB" sz="4800" b="1">
                <a:latin typeface="Times New Roman" panose="02020603050405020304" charset="0"/>
                <a:cs typeface="Times New Roman" panose="02020603050405020304" charset="0"/>
              </a:rPr>
              <a:t>Benefits of Application</a:t>
            </a:r>
            <a:endParaRPr lang="en-US" altLang="en-GB" sz="4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GB" altLang="en-US" sz="2800" b="1" i="1">
                <a:latin typeface="Times New Roman" panose="02020603050405020304" charset="0"/>
                <a:cs typeface="Times New Roman" panose="02020603050405020304" charset="0"/>
              </a:rPr>
              <a:t>No External Dependencies:</a:t>
            </a:r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</a:rPr>
              <a:t> The application does not require any additional libraries beyond the Python standard library, making it easy to set up.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GB" altLang="en-US" sz="2800" b="1" i="1">
                <a:latin typeface="Times New Roman" panose="02020603050405020304" charset="0"/>
                <a:cs typeface="Times New Roman" panose="02020603050405020304" charset="0"/>
              </a:rPr>
              <a:t>Portability:</a:t>
            </a:r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</a:rPr>
              <a:t> It can be run on different operating systems (Windows, macOS, Linux) as long as Python is installed.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GB" altLang="en-US" sz="2800" b="1" i="1">
                <a:latin typeface="Times New Roman" panose="02020603050405020304" charset="0"/>
                <a:cs typeface="Times New Roman" panose="02020603050405020304" charset="0"/>
              </a:rPr>
              <a:t>Lightweight and Fast:</a:t>
            </a:r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</a:rPr>
              <a:t> The application is designed to be responsive and efficient without using heavy resources.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GB" sz="4800" b="1">
                <a:latin typeface="Times New Roman" panose="02020603050405020304" charset="0"/>
                <a:cs typeface="Times New Roman" panose="02020603050405020304" charset="0"/>
              </a:rPr>
              <a:t>Use Cases</a:t>
            </a:r>
            <a:endParaRPr lang="en-US" altLang="en-GB" sz="4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GB" altLang="en-US" sz="2800" b="1" i="1">
                <a:latin typeface="Times New Roman" panose="02020603050405020304" charset="0"/>
                <a:cs typeface="Times New Roman" panose="02020603050405020304" charset="0"/>
              </a:rPr>
              <a:t>Daily Task Management:</a:t>
            </a:r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</a:rPr>
              <a:t> Helps users manage and organize their daily tasks in a structured manner.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GB" altLang="en-US" sz="2800" b="1" i="1">
                <a:latin typeface="Times New Roman" panose="02020603050405020304" charset="0"/>
                <a:cs typeface="Times New Roman" panose="02020603050405020304" charset="0"/>
              </a:rPr>
              <a:t>Project Tracking:</a:t>
            </a:r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</a:rPr>
              <a:t> Can be used to keep track of tasks related to specific projects or categories.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GB" altLang="en-US" sz="2800" b="1" i="1">
                <a:latin typeface="Times New Roman" panose="02020603050405020304" charset="0"/>
                <a:cs typeface="Times New Roman" panose="02020603050405020304" charset="0"/>
              </a:rPr>
              <a:t>Personal Goal Setting:</a:t>
            </a:r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</a:rPr>
              <a:t> Allows users to categorize tasks for personal development, such as fitness goals, learning tasks, or chores.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GB" sz="4800" b="1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altLang="en-GB" sz="4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16810"/>
            <a:ext cx="10972800" cy="2023745"/>
          </a:xfrm>
        </p:spPr>
        <p:txBody>
          <a:bodyPr/>
          <a:p>
            <a:pPr marL="0" indent="0" algn="ctr">
              <a:buNone/>
            </a:pPr>
            <a:r>
              <a:rPr lang="en-GB" altLang="en-US" sz="2800" i="1"/>
              <a:t>This Personal To-Do List Application offers a simple yet effective solution for managing tasks and improving productivity. It balances functionality and ease of use, making it suitable for everyday task management needs.</a:t>
            </a:r>
            <a:endParaRPr lang="en-GB" altLang="en-US" sz="2800"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2846070"/>
            <a:ext cx="10972800" cy="582613"/>
          </a:xfrm>
        </p:spPr>
        <p:txBody>
          <a:bodyPr/>
          <a:p>
            <a:pPr algn="ctr"/>
            <a:r>
              <a:rPr lang="en-US" altLang="en-GB" sz="6600" b="1" i="1">
                <a:solidFill>
                  <a:schemeClr val="accent1">
                    <a:lumMod val="60000"/>
                    <a:lumOff val="40000"/>
                  </a:schemeClr>
                </a:solidFill>
                <a:latin typeface="Bradley Hand ITC" panose="03070402050302030203" charset="0"/>
                <a:cs typeface="Bradley Hand ITC" panose="03070402050302030203" charset="0"/>
              </a:rPr>
              <a:t>THANK YOU</a:t>
            </a:r>
            <a:endParaRPr lang="en-US" altLang="en-GB" sz="6600" b="1" i="1">
              <a:solidFill>
                <a:schemeClr val="accent1">
                  <a:lumMod val="60000"/>
                  <a:lumOff val="40000"/>
                </a:schemeClr>
              </a:solidFill>
              <a:latin typeface="Bradley Hand ITC" panose="03070402050302030203" charset="0"/>
              <a:cs typeface="Bradley Hand ITC" panose="030704020503020302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sz="4800" b="1">
                <a:latin typeface="Times New Roman" panose="02020603050405020304" charset="0"/>
                <a:cs typeface="Times New Roman" panose="02020603050405020304" charset="0"/>
              </a:rPr>
              <a:t>Agenda</a:t>
            </a:r>
            <a:endParaRPr lang="en-US" altLang="en-GB" sz="4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0"/>
            <a:ext cx="10972800" cy="4953000"/>
          </a:xfrm>
        </p:spPr>
        <p:txBody>
          <a:bodyPr/>
          <a:p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</a:rPr>
              <a:t>Introduction 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  <a:t>Project Overview</a:t>
            </a:r>
            <a:endParaRPr lang="en-US" altLang="en-GB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  <a:endParaRPr lang="en-US" altLang="en-GB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  <a:t>Technology Stack</a:t>
            </a:r>
            <a:endParaRPr lang="en-US" altLang="en-GB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  <a:t>Why this Application</a:t>
            </a:r>
            <a:endParaRPr lang="en-US" altLang="en-GB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  <a:t>Core Features </a:t>
            </a:r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</a:rPr>
              <a:t>Implementation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</a:rPr>
              <a:t>Demonstration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  <a:t>Benefits of Application</a:t>
            </a:r>
            <a:endParaRPr lang="en-US" altLang="en-GB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  <a:t>Uses Cases</a:t>
            </a:r>
            <a:endParaRPr lang="en-US" altLang="en-GB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altLang="en-GB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GB" sz="4800" b="1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altLang="en-GB" sz="4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</a:rPr>
              <a:t>The Personal To-Do List Application is a lightweight and user-friendly tool designed to help users manage their tasks effectively. 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</a:rPr>
              <a:t>Built with Python, the application utilizes the Tkinter library for a graphical user interface (GUI) and JSON file handling for data storage. 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</a:rPr>
              <a:t>The primary goal of the application is to offer a simple and intuitive way for users to keep track of tasks, prioritize them, and mark their progress, all without requiring a complex database or external dependencies.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9575"/>
            <a:ext cx="10972800" cy="880110"/>
          </a:xfrm>
        </p:spPr>
        <p:txBody>
          <a:bodyPr/>
          <a:p>
            <a:pPr algn="ctr"/>
            <a:r>
              <a:rPr lang="en-US" altLang="en-GB" sz="4800" b="1">
                <a:latin typeface="Times New Roman" panose="02020603050405020304" charset="0"/>
                <a:cs typeface="Times New Roman" panose="02020603050405020304" charset="0"/>
              </a:rPr>
              <a:t>Project Overview</a:t>
            </a:r>
            <a:endParaRPr lang="en-US" altLang="en-GB" sz="4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22755"/>
            <a:ext cx="10972800" cy="4953000"/>
          </a:xfrm>
        </p:spPr>
        <p:txBody>
          <a:bodyPr/>
          <a:p>
            <a:pPr marL="0" indent="0">
              <a:buNone/>
            </a:pPr>
            <a:r>
              <a:rPr lang="en-GB" altLang="en-US" sz="2800" b="1">
                <a:latin typeface="Times New Roman" panose="02020603050405020304" charset="0"/>
                <a:cs typeface="Times New Roman" panose="02020603050405020304" charset="0"/>
              </a:rPr>
              <a:t>Objective:</a:t>
            </a:r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</a:rPr>
              <a:t> To create a personal to-do list application for task management.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2800" b="1">
                <a:latin typeface="Times New Roman" panose="02020603050405020304" charset="0"/>
                <a:cs typeface="Times New Roman" panose="02020603050405020304" charset="0"/>
              </a:rPr>
              <a:t>Features:</a:t>
            </a:r>
            <a:endParaRPr lang="en-GB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</a:rPr>
              <a:t>Add, view, edit, and delete tasks.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</a:rPr>
              <a:t>Categorize tasks (e.g., Work, Personal, Urgent).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</a:rPr>
              <a:t>Mark tasks as completed.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</a:rPr>
              <a:t>Save tasks between sessions using a JSON file.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GB" sz="4800" b="1"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  <a:endParaRPr lang="en-US" altLang="en-GB" sz="4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0495"/>
            <a:ext cx="10972800" cy="4953000"/>
          </a:xfrm>
        </p:spPr>
        <p:txBody>
          <a:bodyPr/>
          <a:p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</a:rPr>
              <a:t>In today’s fast-paced world, managing daily tasks and keeping track of to-dos can be challenging.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</a:rPr>
              <a:t>This application addresses the need for a straightforward, local task management system that is: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  <a:t>         </a:t>
            </a:r>
            <a:endParaRPr lang="en-GB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397000" y="3595370"/>
            <a:ext cx="103327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>
              <a:buAutoNum type="arabicPeriod"/>
            </a:pPr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Easy to use: Simple and intuitive interface suitable for beginners.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Lightweight: Does not rely on complex databases or cloud services.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Portable: Can be run on any machine with Python installed</a:t>
            </a:r>
            <a:r>
              <a:rPr lang="en-GB" altLang="en-US" sz="2800">
                <a:sym typeface="+mn-ea"/>
              </a:rPr>
              <a:t>.</a:t>
            </a:r>
            <a:endParaRPr lang="en-GB" altLang="en-US" sz="2800"/>
          </a:p>
          <a:p>
            <a:endParaRPr lang="en-GB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altLang="en-US" sz="4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Technology Stack</a:t>
            </a:r>
            <a:endParaRPr lang="en-GB" altLang="en-US" sz="4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36825"/>
            <a:ext cx="10972800" cy="4953000"/>
          </a:xfrm>
        </p:spPr>
        <p:txBody>
          <a:bodyPr/>
          <a:p>
            <a:pPr algn="ctr"/>
            <a:r>
              <a:rPr lang="en-GB" altLang="en-US" sz="2800" b="1">
                <a:latin typeface="Times New Roman" panose="02020603050405020304" charset="0"/>
                <a:cs typeface="Times New Roman" panose="02020603050405020304" charset="0"/>
              </a:rPr>
              <a:t>Language:</a:t>
            </a:r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</a:rPr>
              <a:t> Python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GB" altLang="en-US" sz="2800" b="1">
                <a:latin typeface="Times New Roman" panose="02020603050405020304" charset="0"/>
                <a:cs typeface="Times New Roman" panose="02020603050405020304" charset="0"/>
              </a:rPr>
              <a:t>Library:</a:t>
            </a:r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</a:rPr>
              <a:t> Tkinter for GUI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GB" altLang="en-US" sz="2800" b="1">
                <a:latin typeface="Times New Roman" panose="02020603050405020304" charset="0"/>
                <a:cs typeface="Times New Roman" panose="02020603050405020304" charset="0"/>
              </a:rPr>
              <a:t>File Handling:</a:t>
            </a:r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</a:rPr>
              <a:t> JSON for data persistence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GB" sz="4800" b="1">
                <a:latin typeface="Times New Roman" panose="02020603050405020304" charset="0"/>
                <a:cs typeface="Times New Roman" panose="02020603050405020304" charset="0"/>
              </a:rPr>
              <a:t>Why this Application</a:t>
            </a:r>
            <a:endParaRPr lang="en-US" altLang="en-GB" sz="4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>
              <a:buNone/>
            </a:pPr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</a:rPr>
              <a:t>The Personal To-Do List Application is an ideal choice for users who prefer simplicity and control over their task management. It is especially useful for: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10235" y="2859405"/>
            <a:ext cx="1152461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8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Students and professionals</a:t>
            </a:r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looking to manage daily assignments and work tasks.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8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Individuals who prefer local storage</a:t>
            </a:r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do not want their data synced to cloud-based services.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8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Python beginners</a:t>
            </a:r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interested in learning GUI development and file handling.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177290"/>
          </a:xfrm>
        </p:spPr>
        <p:txBody>
          <a:bodyPr/>
          <a:p>
            <a:pPr algn="ctr"/>
            <a:r>
              <a:rPr lang="en-US" altLang="en-GB" sz="4800" b="1">
                <a:latin typeface="Times New Roman" panose="02020603050405020304" charset="0"/>
                <a:cs typeface="Times New Roman" panose="02020603050405020304" charset="0"/>
              </a:rPr>
              <a:t>Core Features Implementation</a:t>
            </a:r>
            <a:endParaRPr lang="en-US" altLang="en-GB" sz="4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0670"/>
            <a:ext cx="10972800" cy="4953000"/>
          </a:xfrm>
        </p:spPr>
        <p:txBody>
          <a:bodyPr/>
          <a:p>
            <a:pPr marL="0" indent="0">
              <a:buNone/>
            </a:pPr>
            <a:r>
              <a:rPr lang="en-GB" altLang="en-US" sz="2800" b="1">
                <a:latin typeface="Times New Roman" panose="02020603050405020304" charset="0"/>
                <a:cs typeface="Times New Roman" panose="02020603050405020304" charset="0"/>
              </a:rPr>
              <a:t>Task Management:</a:t>
            </a:r>
            <a:endParaRPr lang="en-GB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</a:rPr>
              <a:t>Task class with attributes for title, description, category, and completion status.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2800" b="1">
                <a:latin typeface="Times New Roman" panose="02020603050405020304" charset="0"/>
                <a:cs typeface="Times New Roman" panose="02020603050405020304" charset="0"/>
              </a:rPr>
              <a:t>File Handling:</a:t>
            </a:r>
            <a:endParaRPr lang="en-GB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</a:rPr>
              <a:t>Functions to save/load tasks to/from a JSON file.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2800" b="1">
                <a:latin typeface="Times New Roman" panose="02020603050405020304" charset="0"/>
                <a:cs typeface="Times New Roman" panose="02020603050405020304" charset="0"/>
              </a:rPr>
              <a:t>User Interface:</a:t>
            </a:r>
            <a:endParaRPr lang="en-GB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</a:rPr>
              <a:t>Tkinter-based GUI with buttons for Add, Edit, Mark Completed, Delete, and Save &amp; Exit.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altLang="en-US" sz="4800" b="1">
                <a:latin typeface="Times New Roman" panose="02020603050405020304" charset="0"/>
                <a:cs typeface="Times New Roman" panose="02020603050405020304" charset="0"/>
              </a:rPr>
              <a:t>Demonstration</a:t>
            </a:r>
            <a:endParaRPr lang="en-GB" altLang="en-US" sz="4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51380"/>
            <a:ext cx="10972800" cy="4953000"/>
          </a:xfrm>
        </p:spPr>
        <p:txBody>
          <a:bodyPr/>
          <a:p>
            <a:pPr algn="ctr"/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</a:rPr>
              <a:t>Adding a task.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</a:rPr>
              <a:t>Viewing tasks in the listbox.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</a:rPr>
              <a:t>Editing a task.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</a:rPr>
              <a:t>Marking a task as completed.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</a:rPr>
              <a:t>Deleting a task.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  <a:t>Save &amp; Exit </a:t>
            </a:r>
            <a:endParaRPr lang="en-US" altLang="en-GB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3322</Words>
  <Application>WPS Presentation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5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Agency FB</vt:lpstr>
      <vt:lpstr>Algerian</vt:lpstr>
      <vt:lpstr>Arial Black</vt:lpstr>
      <vt:lpstr>Arial Narrow</vt:lpstr>
      <vt:lpstr>Arial Rounded MT Bold</vt:lpstr>
      <vt:lpstr>Bahnschrift</vt:lpstr>
      <vt:lpstr>Bahnschrift Condensed</vt:lpstr>
      <vt:lpstr>Bahnschrift Light</vt:lpstr>
      <vt:lpstr>Blackadder ITC</vt:lpstr>
      <vt:lpstr>Bodoni MT</vt:lpstr>
      <vt:lpstr>Bernard MT Condensed</vt:lpstr>
      <vt:lpstr>Berlin Sans FB</vt:lpstr>
      <vt:lpstr>Berlin Sans FB Demi</vt:lpstr>
      <vt:lpstr>Bradley Hand ITC</vt:lpstr>
      <vt:lpstr>Orange Waves</vt:lpstr>
      <vt:lpstr>Personal To-Do List Application</vt:lpstr>
      <vt:lpstr>PowerPoint 演示文稿</vt:lpstr>
      <vt:lpstr>PowerPoint 演示文稿</vt:lpstr>
      <vt:lpstr>Project Overview</vt:lpstr>
      <vt:lpstr>PowerPoint 演示文稿</vt:lpstr>
      <vt:lpstr>Technology Stack</vt:lpstr>
      <vt:lpstr>PowerPoint 演示文稿</vt:lpstr>
      <vt:lpstr>Core Features Implementation</vt:lpstr>
      <vt:lpstr>Demonstration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To-Do List Application</dc:title>
  <dc:creator>Admin</dc:creator>
  <cp:lastModifiedBy>Admin</cp:lastModifiedBy>
  <cp:revision>2</cp:revision>
  <dcterms:created xsi:type="dcterms:W3CDTF">2024-10-16T16:55:00Z</dcterms:created>
  <dcterms:modified xsi:type="dcterms:W3CDTF">2024-10-17T15:05:00Z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F94BA758710E4537A32EC66EFB91E8E1_11</vt:lpwstr>
  </property>
  <property fmtid="{D5CDD505-2E9C-101B-9397-08002B2CF9AE}" pid="3" name="KSOProductBuildVer">
    <vt:lpwstr>2057-12.2.0.18283</vt:lpwstr>
  </property>
</Properties>
</file>