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林克卡特树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清华大学命题组</a:t>
            </a:r>
            <a:endParaRPr lang="en-US" altLang="zh-CN" dirty="0" smtClean="0"/>
          </a:p>
          <a:p>
            <a:r>
              <a:rPr lang="en-US" altLang="zh-CN" dirty="0" smtClean="0"/>
              <a:t>Apr. 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7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Emmmmmm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题面啥意思？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林克（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）是来源于任天堂经典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塞尔达传说的一个游戏角色</a:t>
            </a:r>
            <a:endParaRPr lang="en-US" altLang="zh-CN" dirty="0" smtClean="0"/>
          </a:p>
          <a:p>
            <a:pPr lvl="1"/>
            <a:r>
              <a:rPr lang="zh-CN" altLang="en-US" strike="sngStrike" dirty="0" smtClean="0"/>
              <a:t>著名小</a:t>
            </a:r>
            <a:r>
              <a:rPr lang="zh-CN" altLang="en-US" strike="sngStrike" dirty="0"/>
              <a:t>绿</a:t>
            </a:r>
            <a:r>
              <a:rPr lang="zh-CN" altLang="en-US" strike="sngStrike" dirty="0" smtClean="0"/>
              <a:t>帽</a:t>
            </a:r>
            <a:endParaRPr lang="en-US" altLang="zh-CN" strike="sngStrike" dirty="0" smtClean="0"/>
          </a:p>
          <a:p>
            <a:pPr lvl="1"/>
            <a:r>
              <a:rPr lang="en-US" altLang="zh-CN" dirty="0" smtClean="0"/>
              <a:t>LCT </a:t>
            </a:r>
            <a:r>
              <a:rPr lang="zh-CN" altLang="en-US" dirty="0" smtClean="0"/>
              <a:t>是一个经典数据结构，可以动态地维护树的形态</a:t>
            </a:r>
            <a:endParaRPr lang="en-US" altLang="zh-CN" dirty="0" smtClean="0"/>
          </a:p>
          <a:p>
            <a:r>
              <a:rPr lang="zh-CN" altLang="en-US" dirty="0" smtClean="0"/>
              <a:t>小 </a:t>
            </a:r>
            <a:r>
              <a:rPr lang="en-US" altLang="zh-CN" dirty="0" smtClean="0"/>
              <a:t>L </a:t>
            </a:r>
            <a:r>
              <a:rPr lang="zh-CN" altLang="en-US" dirty="0" smtClean="0"/>
              <a:t>是谁？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TDO </a:t>
            </a:r>
            <a:r>
              <a:rPr lang="zh-CN" altLang="en-US" dirty="0" smtClean="0"/>
              <a:t>的好朋友</a:t>
            </a:r>
            <a:endParaRPr lang="en-US" altLang="zh-CN" dirty="0" smtClean="0"/>
          </a:p>
          <a:p>
            <a:r>
              <a:rPr lang="en-US" altLang="zh-CN" dirty="0" smtClean="0"/>
              <a:t>TDO </a:t>
            </a:r>
            <a:r>
              <a:rPr lang="zh-CN" altLang="en-US" dirty="0" smtClean="0"/>
              <a:t>是谁？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国著名科学家的好朋友</a:t>
            </a:r>
            <a:endParaRPr lang="en-US" altLang="zh-CN" dirty="0" smtClean="0"/>
          </a:p>
          <a:p>
            <a:r>
              <a:rPr lang="zh-CN" altLang="en-US" dirty="0" smtClean="0"/>
              <a:t>这题为什么这么水？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41" y="3237876"/>
            <a:ext cx="3020518" cy="30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 = 0</a:t>
            </a:r>
          </a:p>
          <a:p>
            <a:r>
              <a:rPr lang="zh-CN" altLang="en-US" dirty="0" smtClean="0"/>
              <a:t>妈妈我会求树的直径！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883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 = 1</a:t>
            </a:r>
          </a:p>
          <a:p>
            <a:r>
              <a:rPr lang="zh-CN" altLang="en-US" dirty="0" smtClean="0"/>
              <a:t>我知道，这种题的套路就是枚举删掉那条边，然后子树内和子树外分别算一个直径！</a:t>
            </a:r>
            <a:r>
              <a:rPr lang="zh-CN" altLang="en-US" dirty="0"/>
              <a:t>接</a:t>
            </a:r>
            <a:r>
              <a:rPr lang="zh-CN" altLang="en-US" dirty="0" smtClean="0"/>
              <a:t>起来就好了！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57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 = 2</a:t>
            </a:r>
          </a:p>
          <a:p>
            <a:r>
              <a:rPr lang="zh-CN" altLang="en-US" dirty="0" smtClean="0"/>
              <a:t>我会分类讨论！</a:t>
            </a:r>
            <a:endParaRPr lang="en-US" altLang="zh-CN" dirty="0" smtClean="0"/>
          </a:p>
          <a:p>
            <a:r>
              <a:rPr lang="zh-CN" altLang="en-US" dirty="0"/>
              <a:t>唔</a:t>
            </a:r>
            <a:r>
              <a:rPr lang="zh-CN" altLang="en-US" dirty="0" smtClean="0"/>
              <a:t>手动讨论不来</a:t>
            </a:r>
            <a:r>
              <a:rPr lang="en-US" altLang="zh-CN" dirty="0" smtClean="0"/>
              <a:t>…</a:t>
            </a:r>
            <a:r>
              <a:rPr lang="zh-CN" altLang="en-US" dirty="0" smtClean="0"/>
              <a:t>那就写个 </a:t>
            </a:r>
            <a:r>
              <a:rPr lang="en-US" altLang="zh-CN" dirty="0" smtClean="0"/>
              <a:t>DP </a:t>
            </a:r>
            <a:r>
              <a:rPr lang="zh-CN" altLang="en-US" dirty="0" smtClean="0"/>
              <a:t>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67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 &lt;= 100</a:t>
            </a:r>
          </a:p>
          <a:p>
            <a:r>
              <a:rPr lang="zh-CN" altLang="en-US" dirty="0" smtClean="0"/>
              <a:t>我们冷静分析一下</a:t>
            </a:r>
            <a:r>
              <a:rPr lang="en-US" altLang="zh-CN" dirty="0"/>
              <a:t> </a:t>
            </a:r>
            <a:r>
              <a:rPr lang="en-US" altLang="zh-CN" dirty="0" smtClean="0"/>
              <a:t>DP </a:t>
            </a:r>
            <a:r>
              <a:rPr lang="zh-CN" altLang="en-US" dirty="0" smtClean="0"/>
              <a:t>该怎么写</a:t>
            </a:r>
            <a:endParaRPr lang="en-US" altLang="zh-CN" dirty="0" smtClean="0"/>
          </a:p>
          <a:p>
            <a:r>
              <a:rPr lang="zh-CN" altLang="en-US" dirty="0" smtClean="0"/>
              <a:t>问题似乎等价于选 </a:t>
            </a:r>
            <a:r>
              <a:rPr lang="en-US" altLang="zh-CN" dirty="0" smtClean="0"/>
              <a:t>K+1 </a:t>
            </a:r>
            <a:r>
              <a:rPr lang="zh-CN" altLang="en-US" dirty="0" smtClean="0"/>
              <a:t>条点不相交的链哎！</a:t>
            </a:r>
            <a:endParaRPr lang="en-US" altLang="zh-CN" dirty="0" smtClean="0"/>
          </a:p>
          <a:p>
            <a:r>
              <a:rPr lang="en-US" altLang="zh-CN" dirty="0" smtClean="0"/>
              <a:t>F(x, k,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zh-CN" altLang="en-US" dirty="0" smtClean="0"/>
              <a:t>表示考虑以 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为根的子树，选了 </a:t>
            </a:r>
            <a:r>
              <a:rPr lang="en-US" altLang="zh-CN" dirty="0" smtClean="0"/>
              <a:t>k </a:t>
            </a:r>
            <a:r>
              <a:rPr lang="zh-CN" altLang="en-US" dirty="0" smtClean="0"/>
              <a:t>条链，点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的度数为 </a:t>
            </a:r>
            <a:r>
              <a:rPr lang="en-US" altLang="zh-CN" dirty="0" smtClean="0"/>
              <a:t>0/1/2 </a:t>
            </a:r>
            <a:r>
              <a:rPr lang="zh-CN" altLang="en-US" dirty="0" smtClean="0"/>
              <a:t>的最优解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 </a:t>
            </a:r>
            <a:r>
              <a:rPr lang="zh-CN" altLang="en-US" dirty="0" smtClean="0"/>
              <a:t>同级，怎么办呢？</a:t>
            </a:r>
            <a:endParaRPr lang="en-US" altLang="zh-CN" dirty="0" smtClean="0"/>
          </a:p>
          <a:p>
            <a:r>
              <a:rPr lang="zh-CN" altLang="en-US" dirty="0" smtClean="0"/>
              <a:t>反正闲着也是闲着，我把 </a:t>
            </a:r>
            <a:r>
              <a:rPr lang="en-US" altLang="zh-CN" dirty="0" smtClean="0"/>
              <a:t>DP </a:t>
            </a:r>
            <a:r>
              <a:rPr lang="zh-CN" altLang="en-US" dirty="0" smtClean="0"/>
              <a:t>数组</a:t>
            </a:r>
            <a:r>
              <a:rPr lang="zh-CN" altLang="en-US" dirty="0"/>
              <a:t>打印</a:t>
            </a:r>
            <a:r>
              <a:rPr lang="zh-CN" altLang="en-US" dirty="0" smtClean="0"/>
              <a:t>出来吧！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你很快写了个暴力，把 </a:t>
            </a:r>
            <a:r>
              <a:rPr lang="en-US" altLang="zh-CN" dirty="0"/>
              <a:t>b</a:t>
            </a:r>
            <a:r>
              <a:rPr lang="en-US" altLang="zh-CN" dirty="0" smtClean="0"/>
              <a:t>est[k] </a:t>
            </a:r>
            <a:r>
              <a:rPr lang="zh-CN" altLang="en-US" dirty="0" smtClean="0"/>
              <a:t>（表示选了 </a:t>
            </a:r>
            <a:r>
              <a:rPr lang="en-US" altLang="zh-CN" dirty="0" smtClean="0"/>
              <a:t>k </a:t>
            </a:r>
            <a:r>
              <a:rPr lang="zh-CN" altLang="en-US" dirty="0" smtClean="0"/>
              <a:t>条链的最优解）打了出来</a:t>
            </a:r>
            <a:endParaRPr lang="en-US" altLang="zh-CN" dirty="0" smtClean="0"/>
          </a:p>
          <a:p>
            <a:r>
              <a:rPr lang="zh-CN" altLang="en-US" dirty="0" smtClean="0"/>
              <a:t>唔这个 </a:t>
            </a:r>
            <a:r>
              <a:rPr lang="en-US" altLang="zh-CN" dirty="0" smtClean="0"/>
              <a:t>DP </a:t>
            </a:r>
            <a:r>
              <a:rPr lang="zh-CN" altLang="en-US" dirty="0" smtClean="0"/>
              <a:t>数组好难看啊，我来把它差分一下！</a:t>
            </a:r>
            <a:endParaRPr lang="en-US" altLang="zh-CN" dirty="0"/>
          </a:p>
          <a:p>
            <a:r>
              <a:rPr lang="zh-CN" altLang="en-US" dirty="0" smtClean="0"/>
              <a:t>哎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我发现了什么了不得了的规律</a:t>
            </a:r>
            <a:endParaRPr lang="en-US" altLang="zh-CN" dirty="0" smtClean="0"/>
          </a:p>
          <a:p>
            <a:pPr lvl="1"/>
            <a:r>
              <a:rPr lang="zh-CN" altLang="en-US" dirty="0"/>
              <a:t>似乎</a:t>
            </a:r>
            <a:r>
              <a:rPr lang="zh-CN" altLang="en-US" dirty="0" smtClean="0"/>
              <a:t>差分之后的数组是递减的哎？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92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算法五 </a:t>
            </a:r>
            <a:r>
              <a:rPr lang="en-US" altLang="zh-CN" dirty="0" smtClean="0"/>
              <a:t>cont’d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如上所述，令 </a:t>
                </a:r>
                <a:r>
                  <a:rPr lang="en-US" altLang="zh-CN" dirty="0" smtClean="0"/>
                  <a:t>best[k] </a:t>
                </a:r>
                <a:r>
                  <a:rPr lang="zh-CN" altLang="en-US" dirty="0"/>
                  <a:t>表示题目</a:t>
                </a:r>
                <a:r>
                  <a:rPr lang="zh-CN" altLang="en-US" dirty="0" smtClean="0"/>
                  <a:t>中 </a:t>
                </a:r>
                <a:r>
                  <a:rPr lang="en-US" altLang="zh-CN" dirty="0" smtClean="0"/>
                  <a:t>‘K’ </a:t>
                </a:r>
                <a:r>
                  <a:rPr lang="zh-CN" altLang="en-US" dirty="0"/>
                  <a:t>取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的答案，那么 </a:t>
                </a:r>
                <a:r>
                  <a:rPr lang="en-US" altLang="zh-CN" dirty="0" smtClean="0"/>
                  <a:t>best[] 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一个上</a:t>
                </a:r>
                <a:r>
                  <a:rPr lang="zh-CN" altLang="en-US" dirty="0" smtClean="0"/>
                  <a:t>凸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zh-CN" altLang="en-US" dirty="0"/>
                  <a:t>用一条直线去切这个函数</a:t>
                </a:r>
                <a:r>
                  <a:rPr lang="zh-CN" altLang="en-US" dirty="0" smtClean="0"/>
                  <a:t>，我们选定一个斜率 </a:t>
                </a:r>
                <a:r>
                  <a:rPr lang="en-US" altLang="zh-CN" dirty="0" smtClean="0"/>
                  <a:t>slope</a:t>
                </a:r>
                <a:r>
                  <a:rPr lang="zh-CN" altLang="en-US" dirty="0" smtClean="0"/>
                  <a:t>，即可通过一个简单的线性 </a:t>
                </a:r>
                <a:r>
                  <a:rPr lang="en-US" altLang="zh-CN" dirty="0" smtClean="0"/>
                  <a:t>DP </a:t>
                </a:r>
                <a:r>
                  <a:rPr lang="zh-CN" altLang="en-US" dirty="0" smtClean="0"/>
                  <a:t>算出这个斜率对应的切点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相当于每选一条链要额外支付 </a:t>
                </a:r>
                <a:r>
                  <a:rPr lang="en-US" altLang="zh-CN" dirty="0" smtClean="0"/>
                  <a:t>slope </a:t>
                </a:r>
                <a:r>
                  <a:rPr lang="zh-CN" altLang="en-US" dirty="0" smtClean="0"/>
                  <a:t>的代价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把上述的 </a:t>
                </a:r>
                <a:r>
                  <a:rPr lang="en-US" altLang="zh-CN" dirty="0" smtClean="0"/>
                  <a:t>DP </a:t>
                </a:r>
                <a:r>
                  <a:rPr lang="zh-CN" altLang="en-US" dirty="0" smtClean="0"/>
                  <a:t>看作一个“黑盒子”，我们有：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输入一个斜率，黑盒子可以计算出这个斜率对应直线和函数的切点之坐标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我们希望算出 </a:t>
                </a:r>
                <a:r>
                  <a:rPr lang="en-US" altLang="zh-CN" dirty="0" smtClean="0"/>
                  <a:t>best[k] </a:t>
                </a:r>
                <a:r>
                  <a:rPr lang="zh-CN" altLang="en-US" dirty="0" smtClean="0"/>
                  <a:t>的值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考虑如何找到一个合适的斜率使得切点落在 </a:t>
                </a:r>
                <a:r>
                  <a:rPr lang="en-US" altLang="zh-CN" dirty="0" smtClean="0"/>
                  <a:t>(k, best[k])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不难发现可以二分！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二分一个斜率之后，使用黑盒计算出它和函数的切点，根据切点在 </a:t>
                </a:r>
                <a:r>
                  <a:rPr lang="en-US" altLang="zh-CN" dirty="0" smtClean="0"/>
                  <a:t>k </a:t>
                </a:r>
                <a:r>
                  <a:rPr lang="zh-CN" altLang="en-US" dirty="0" smtClean="0"/>
                  <a:t>的左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右，决定将直线逆时针</a:t>
                </a:r>
                <a:r>
                  <a:rPr lang="en-US" altLang="zh-CN" dirty="0" smtClean="0"/>
                  <a:t>/</a:t>
                </a:r>
                <a:r>
                  <a:rPr lang="zh-CN" altLang="en-US" dirty="0"/>
                  <a:t>顺</a:t>
                </a:r>
                <a:r>
                  <a:rPr lang="zh-CN" altLang="en-US" dirty="0" smtClean="0"/>
                  <a:t>时针旋转即可</a:t>
                </a:r>
                <a:endParaRPr lang="en-US" altLang="zh-CN" dirty="0" smtClean="0"/>
              </a:p>
              <a:p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，可以获得 </a:t>
                </a:r>
                <a:r>
                  <a:rPr lang="en-US" altLang="zh-CN" dirty="0" smtClean="0"/>
                  <a:t>100 </a:t>
                </a:r>
                <a:r>
                  <a:rPr lang="zh-CN" altLang="en-US" dirty="0" smtClean="0"/>
                  <a:t>分！</a:t>
                </a:r>
                <a:endParaRPr lang="en-US" altLang="zh-CN" dirty="0" smtClean="0"/>
              </a:p>
              <a:p>
                <a:r>
                  <a:rPr lang="zh-CN" altLang="en-US" dirty="0"/>
                  <a:t>聪明的</a:t>
                </a:r>
                <a:r>
                  <a:rPr lang="zh-CN" altLang="en-US" dirty="0" smtClean="0"/>
                  <a:t>你一定能出色地完成这一任务！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 t="-3553" r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smtClean="0"/>
              <a:t>这里祝贺要进</a:t>
            </a:r>
            <a:r>
              <a:rPr lang="zh-CN" altLang="en-US" dirty="0" smtClean="0"/>
              <a:t>队的小朋友们！</a:t>
            </a:r>
            <a:endParaRPr lang="en-US" altLang="zh-CN" dirty="0"/>
          </a:p>
          <a:p>
            <a:r>
              <a:rPr lang="zh-CN" altLang="en-US" dirty="0" smtClean="0"/>
              <a:t>祝所有同学学业顺利，生活愉快！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510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168</TotalTime>
  <Words>490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Cambria Math</vt:lpstr>
      <vt:lpstr>Trebuchet MS</vt:lpstr>
      <vt:lpstr>柏林</vt:lpstr>
      <vt:lpstr>林克卡特树</vt:lpstr>
      <vt:lpstr>Emmmmmm……</vt:lpstr>
      <vt:lpstr>算法一</vt:lpstr>
      <vt:lpstr>算法二</vt:lpstr>
      <vt:lpstr>算法三</vt:lpstr>
      <vt:lpstr>算法四</vt:lpstr>
      <vt:lpstr>算法五</vt:lpstr>
      <vt:lpstr>算法五 cont’d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 2018 民间题解 day1</dc:title>
  <dc:creator>Jack Lv</dc:creator>
  <cp:lastModifiedBy>Jack Lv</cp:lastModifiedBy>
  <cp:revision>23</cp:revision>
  <dcterms:created xsi:type="dcterms:W3CDTF">2018-04-04T09:54:26Z</dcterms:created>
  <dcterms:modified xsi:type="dcterms:W3CDTF">2018-04-07T02:55:01Z</dcterms:modified>
</cp:coreProperties>
</file>