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0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20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2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9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1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5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23F084-B0AC-4692-81CC-1BAE2C93B257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F122-60F2-47BC-85CA-9ECF1189E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7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icks.logdown.com/posts/179290-fast-walsh-hadamard-transfor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11E3-45B1-4999-9B25-B02087F53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19D6A-DB89-4FAF-8564-44F271601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长乐一中 潘云舟</a:t>
            </a:r>
          </a:p>
        </p:txBody>
      </p:sp>
    </p:spTree>
    <p:extLst>
      <p:ext uri="{BB962C8B-B14F-4D97-AF65-F5344CB8AC3E}">
        <p14:creationId xmlns:p14="http://schemas.microsoft.com/office/powerpoint/2010/main" val="392535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32644D9-0A9F-4C29-A140-0AA28CC974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32644D9-0A9F-4C29-A140-0AA28CC97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6C41B-8B90-47BF-88EA-D3B558B9F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可以用一个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位的二进制状态表示对于所有变量的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种取值，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的取值分别是多少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表示包含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个运算符，且取值状态为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的表达式个数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暴力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6C41B-8B90-47BF-88EA-D3B558B9F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3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29DD6B2-387C-4CA6-B44A-C7A333434C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29DD6B2-387C-4CA6-B44A-C7A333434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371369-C4E8-40A6-B965-79ABE93AB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对于每组询问，枚举所有变量的取值和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的取值，就可以求出对于所有变量的每种取值，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的取值需要是什么（</a:t>
                </a:r>
                <a:r>
                  <a:rPr lang="en-US" altLang="zh-CN" dirty="0"/>
                  <a:t>0/1/</a:t>
                </a:r>
                <a:r>
                  <a:rPr lang="zh-CN" altLang="en-US" dirty="0"/>
                  <a:t>都可以）</a:t>
                </a:r>
                <a:endParaRPr lang="en-US" altLang="zh-CN" dirty="0"/>
              </a:p>
              <a:p>
                <a:r>
                  <a:rPr lang="zh-CN" altLang="en-US" dirty="0"/>
                  <a:t>枚举所有取值的状态，对于合法的状态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，直接将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计入答案</a:t>
                </a:r>
                <a:endParaRPr lang="en-US" altLang="zh-CN" dirty="0"/>
              </a:p>
              <a:p>
                <a:r>
                  <a:rPr lang="zh-CN" altLang="en-US" dirty="0"/>
                  <a:t>单组询问的复杂度为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371369-C4E8-40A6-B965-79ABE93AB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5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CE3D02-B942-474E-8267-AE6EEFD8B9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CE3D02-B942-474E-8267-AE6EEFD8B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255F2-5FCF-4FB0-AD39-335716D4E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询问的复杂度已经足够优秀，瓶颈在于预处理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观察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，发现是卷积的形式，由于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，上式可以看做计算一个 </a:t>
                </a:r>
                <a:r>
                  <a:rPr lang="en-US" altLang="zh-CN" dirty="0"/>
                  <a:t>or </a:t>
                </a:r>
                <a:r>
                  <a:rPr lang="zh-CN" altLang="en-US" dirty="0"/>
                  <a:t>卷积</a:t>
                </a:r>
                <a:endParaRPr lang="en-US" altLang="zh-CN" dirty="0"/>
              </a:p>
              <a:p>
                <a:r>
                  <a:rPr lang="zh-CN" altLang="en-US" dirty="0"/>
                  <a:t>直接使用 </a:t>
                </a:r>
                <a:r>
                  <a:rPr lang="en-US" altLang="zh-CN" dirty="0"/>
                  <a:t>FWT </a:t>
                </a:r>
                <a:r>
                  <a:rPr lang="zh-CN" altLang="en-US" dirty="0"/>
                  <a:t>计算，可以做到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的复杂度</a:t>
                </a:r>
                <a:endParaRPr lang="en-US" altLang="zh-CN" dirty="0"/>
              </a:p>
              <a:p>
                <a:r>
                  <a:rPr lang="zh-CN" altLang="en-US" dirty="0"/>
                  <a:t>不会 </a:t>
                </a:r>
                <a:r>
                  <a:rPr lang="en-US" altLang="zh-CN" dirty="0"/>
                  <a:t>FWT </a:t>
                </a:r>
                <a:r>
                  <a:rPr lang="zh-CN" altLang="en-US" dirty="0"/>
                  <a:t>的同学可以看</a:t>
                </a:r>
                <a:r>
                  <a:rPr lang="zh-CN" altLang="en-US" dirty="0">
                    <a:hlinkClick r:id="rId3"/>
                  </a:rPr>
                  <a:t>这里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255F2-5FCF-4FB0-AD39-335716D4E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1" t="-1308" r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359097-3C0B-4D4B-A8DA-BC18350C4B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359097-3C0B-4D4B-A8DA-BC18350C4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0F16CA-6B86-4138-94ED-E3127DB9E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注意到我们并不需要每次都进行 </a:t>
                </a:r>
                <a:r>
                  <a:rPr lang="en-US" altLang="zh-CN" dirty="0"/>
                  <a:t>FWT</a:t>
                </a:r>
              </a:p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𝑓𝑤𝑡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𝑓𝑤𝑡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𝑓𝑤𝑡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，因此可以处理出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𝑓𝑤𝑡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，就能通过点乘算出 </a:t>
                </a:r>
                <a:r>
                  <a:rPr lang="en-US" altLang="zh-CN" dirty="0"/>
                  <a:t>FWT </a:t>
                </a:r>
                <a:r>
                  <a:rPr lang="zh-CN" altLang="en-US" dirty="0"/>
                  <a:t>后的结果，然后 </a:t>
                </a:r>
                <a:r>
                  <a:rPr lang="en-US" altLang="zh-CN" dirty="0"/>
                  <a:t>FWT </a:t>
                </a:r>
                <a:r>
                  <a:rPr lang="zh-CN" altLang="en-US" dirty="0"/>
                  <a:t>回去就能求出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0F16CA-6B86-4138-94ED-E3127DB9E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509CB2-FB53-4565-8AC1-9B407AF15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18C699-9B9F-48B2-B1CF-834BB46F8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2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0AD09-26BA-418F-8CB7-F6725341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BFCA6-F2CF-44B3-ABC7-B614EC7BC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求有多少个系数为非负整数的多项式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BFCA6-F2CF-44B3-ABC7-B614EC7BC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A737A5-4FEF-4CF1-BD42-F16F2AB3F0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A737A5-4FEF-4CF1-BD42-F16F2AB3F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985E0-3824-4A65-A23C-4EEF008E4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首先判掉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的无解情况</a:t>
                </a:r>
                <a:endParaRPr lang="en-US" altLang="zh-CN" dirty="0"/>
              </a:p>
              <a:p>
                <a:r>
                  <a:rPr lang="zh-CN" altLang="en-US" dirty="0"/>
                  <a:t>由于系数非负，如果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不是常数，那么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必然大于所有系数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进制下的每一位从低到高分别为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，那么唯一满足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的多项式为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，只需检验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是否等于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额外处理常数的情况即可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985E0-3824-4A65-A23C-4EEF008E4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3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9A318B-7D48-4EA5-833C-7E338B28FE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9A318B-7D48-4EA5-833C-7E338B28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7175D9-9080-4E3E-AAC0-A130A5E23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需要考虑几个特殊情况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1 1 1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infinity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其他情况均满足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大于所有系数，套用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的方法即可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7175D9-9080-4E3E-AAC0-A130A5E23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0B46-7EE6-4916-B2AE-2508E3A4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F3AE8-3036-409E-B870-FB9F1761A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一个无限行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列的表格，第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列的数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中的出现次数</a:t>
                </a:r>
                <a:endParaRPr lang="en-US" altLang="zh-CN" dirty="0"/>
              </a:p>
              <a:p>
                <a:r>
                  <a:rPr lang="zh-CN" altLang="en-US" dirty="0"/>
                  <a:t>你需要支持两种操作：修改第一行的数，以及询问某个位置的数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F3AE8-3036-409E-B870-FB9F1761A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0D0B6C3-D215-4227-944A-CA0E50C080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0D0B6C3-D215-4227-944A-CA0E50C08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D2E053-2CBE-49C0-81EE-FD0E65C9E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分块</a:t>
                </a:r>
                <a:endParaRPr lang="en-US" altLang="zh-CN" dirty="0"/>
              </a:p>
              <a:p>
                <a:r>
                  <a:rPr lang="zh-CN" altLang="en-US" dirty="0"/>
                  <a:t>维护前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个块中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出现了几次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D2E053-2CBE-49C0-81EE-FD0E65C9E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ECCCEF-3B11-4B0D-9FA2-8A63DAC5C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ECCCEF-3B11-4B0D-9FA2-8A63DAC5C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E78220-C765-4C12-87F3-65EC605CF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分块</a:t>
                </a:r>
                <a:endParaRPr lang="en-US" altLang="zh-CN" dirty="0"/>
              </a:p>
              <a:p>
                <a:r>
                  <a:rPr lang="zh-CN" altLang="en-US" dirty="0"/>
                  <a:t>额外维护前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个块中，前缀出现次数为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的位置有几个</a:t>
                </a:r>
                <a:endParaRPr lang="en-US" altLang="zh-CN" dirty="0"/>
              </a:p>
              <a:p>
                <a:r>
                  <a:rPr lang="zh-CN" altLang="en-US" dirty="0"/>
                  <a:t>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E78220-C765-4C12-87F3-65EC605CF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1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0AE351-6746-4362-BA3E-26C0507C3B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0AE351-6746-4362-BA3E-26C0507C3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92F54F-C116-461D-B6DC-415F561F4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/>
                  <a:t>通过打表</a:t>
                </a:r>
                <a:r>
                  <a:rPr lang="zh-CN" altLang="en-US" dirty="0"/>
                  <a:t>可以发现，对于任意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，都有第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行和第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行相同</a:t>
                </a:r>
                <a:endParaRPr lang="en-US" altLang="zh-CN" dirty="0"/>
              </a:p>
              <a:p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中前缀出现次数恰好为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的数，它们在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中对应位置的值为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，因此在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个数中，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的出现次数都恰好为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因此只要维护前三行的信息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92F54F-C116-461D-B6DC-415F561F4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074DB-65FF-419B-84B3-C4D15103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E42B91-6321-4679-A449-A2CD3CCBA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0/1</m:t>
                    </m:r>
                  </m:oMath>
                </a14:m>
                <a:r>
                  <a:rPr lang="zh-CN" altLang="en-US" dirty="0"/>
                  <a:t> 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，运算符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zh-CN" altLang="en-US" dirty="0"/>
                  <a:t> 以及公式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的公式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，你需要求出有多少个不同的公式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，满足其中恰好有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个运算符，并且无论变量如何赋值，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总为真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E42B91-6321-4679-A449-A2CD3CCBA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726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Cambria Math</vt:lpstr>
      <vt:lpstr>Century Gothic</vt:lpstr>
      <vt:lpstr>Wingdings 3</vt:lpstr>
      <vt:lpstr>离子</vt:lpstr>
      <vt:lpstr>Solution</vt:lpstr>
      <vt:lpstr>Polynomial</vt:lpstr>
      <vt:lpstr>a≠1</vt:lpstr>
      <vt:lpstr>a=1</vt:lpstr>
      <vt:lpstr>Password</vt:lpstr>
      <vt:lpstr>x≤2</vt:lpstr>
      <vt:lpstr>x≤3</vt:lpstr>
      <vt:lpstr>x≤〖10〗^5</vt:lpstr>
      <vt:lpstr>Proposition</vt:lpstr>
      <vt:lpstr>k≤3</vt:lpstr>
      <vt:lpstr>k≤3</vt:lpstr>
      <vt:lpstr>k≤4</vt:lpstr>
      <vt:lpstr>k≤4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Yunzhou Pan</dc:creator>
  <cp:lastModifiedBy>Yunzhou Pan</cp:lastModifiedBy>
  <cp:revision>86</cp:revision>
  <dcterms:created xsi:type="dcterms:W3CDTF">2018-01-20T12:28:51Z</dcterms:created>
  <dcterms:modified xsi:type="dcterms:W3CDTF">2018-01-22T04:57:22Z</dcterms:modified>
</cp:coreProperties>
</file>