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>
            <a:alphaModFix amt="6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杂题选讲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samjia2000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CF 645G Armistice Area Apportionment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一个平面上有n个点(x[i],y[i])，有点P和Q分别位于(a,0)和(-a,0)，现在要找到两个点，设这两点所在的直线是直线l，定义直线l的价值为一个最小的实数d，使得在l上所有的点X都满足|PX-QX|&lt;=d，问所有可能的直线中的最小价值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假设直线l是由点i和点j确定的。</a:t>
            </a:r>
            <a:endParaRPr lang="zh-CN" altLang="en-US"/>
          </a:p>
          <a:p>
            <a:r>
              <a:rPr lang="zh-CN" altLang="en-US"/>
              <a:t>设C[i]是以点i与Q点所连线段为直径的圆。</a:t>
            </a:r>
            <a:endParaRPr lang="zh-CN" altLang="en-US"/>
          </a:p>
          <a:p>
            <a:r>
              <a:rPr lang="zh-CN" altLang="en-US"/>
              <a:t>考虑计算价值，实际上是Q按照l对称得到Q',|PQ'|即为直线l的价值。</a:t>
            </a:r>
            <a:endParaRPr lang="zh-CN" altLang="en-US"/>
          </a:p>
          <a:p>
            <a:r>
              <a:rPr lang="zh-CN" altLang="en-US"/>
              <a:t>假设Q在l的垂足是H，那么|PQ'|=2|OH|</a:t>
            </a:r>
            <a:endParaRPr lang="zh-CN" altLang="en-US"/>
          </a:p>
          <a:p>
            <a:r>
              <a:rPr lang="zh-CN" altLang="en-US"/>
              <a:t>考虑到H点实际上是C[i]和C[j]的除Q之外的交点</a:t>
            </a:r>
            <a:endParaRPr lang="zh-CN" altLang="en-US"/>
          </a:p>
          <a:p>
            <a:r>
              <a:rPr lang="zh-CN" altLang="en-US"/>
              <a:t>二分答案之后，那么问题就变成了，判断一个圆内是否存在交点。</a:t>
            </a:r>
            <a:endParaRPr lang="zh-CN" altLang="en-US"/>
          </a:p>
          <a:p>
            <a:r>
              <a:rPr lang="zh-CN" altLang="en-US"/>
              <a:t>如果Q在圆内，那么一定有。</a:t>
            </a:r>
            <a:endParaRPr lang="zh-CN" altLang="en-US"/>
          </a:p>
          <a:p>
            <a:r>
              <a:rPr lang="zh-CN" altLang="en-US"/>
              <a:t>否则，对于每个C[i]，实际上要么与圆相离，要么有一段弧在这个圆内。</a:t>
            </a:r>
            <a:endParaRPr lang="zh-CN" altLang="en-US"/>
          </a:p>
          <a:p>
            <a:r>
              <a:rPr lang="zh-CN" altLang="en-US"/>
              <a:t>求出弧之后，在极角序内每条弧都相当于一个区间，判断区间是否有交即可。</a:t>
            </a:r>
            <a:endParaRPr lang="zh-CN" altLang="en-US"/>
          </a:p>
          <a:p>
            <a:r>
              <a:rPr lang="zh-CN" altLang="en-US"/>
              <a:t>时间复杂度O(n log n log P)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AGC025E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给定n个节点的树，以及m条路径(a,b)(a≠b)。</a:t>
            </a:r>
            <a:endParaRPr lang="zh-CN" altLang="en-US"/>
          </a:p>
          <a:p>
            <a:r>
              <a:rPr lang="zh-CN" altLang="en-US"/>
              <a:t>你需要给m条路径定向，如果对于一条树边，它的某个方向被至少一条路径覆盖那么对答案贡献加1.</a:t>
            </a:r>
            <a:endParaRPr lang="zh-CN" altLang="en-US"/>
          </a:p>
          <a:p>
            <a:r>
              <a:rPr lang="zh-CN" altLang="en-US"/>
              <a:t>（被覆盖即有一条路径经过这条边并且路径方向与该边方向相同）</a:t>
            </a:r>
            <a:endParaRPr lang="zh-CN" altLang="en-US"/>
          </a:p>
          <a:p>
            <a:r>
              <a:rPr lang="zh-CN" altLang="en-US"/>
              <a:t>求最大贡献以及输出一个方案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n,m≤2000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对于每条边，设cnt[i]表示其被经过次数。答案上界显然为min(2,cnt[i])之和。</a:t>
            </a:r>
            <a:endParaRPr lang="zh-CN" altLang="en-US"/>
          </a:p>
          <a:p>
            <a:r>
              <a:rPr lang="zh-CN" altLang="en-US"/>
              <a:t>实际上容易猜出答案就是这个上界，接下来我们归纳证明这个结论</a:t>
            </a:r>
            <a:endParaRPr lang="zh-CN" altLang="en-US"/>
          </a:p>
          <a:p>
            <a:r>
              <a:rPr lang="zh-CN" altLang="en-US"/>
              <a:t>对于1个点显然成立</a:t>
            </a:r>
            <a:endParaRPr lang="zh-CN" altLang="en-US"/>
          </a:p>
          <a:p>
            <a:r>
              <a:rPr lang="zh-CN" altLang="en-US"/>
              <a:t>对于n个点的树(n&gt;1)，拿出它的一个叶子。如果它没被覆盖就不管。被1条路径覆盖则它是哪个方向都不影响。</a:t>
            </a:r>
            <a:endParaRPr lang="zh-CN" altLang="en-US"/>
          </a:p>
          <a:p>
            <a:r>
              <a:rPr lang="zh-CN" altLang="en-US"/>
              <a:t>被大于等于2条路径覆盖：任意拿出两条覆盖它的路径，假设另一个端点分别是x,y，我们新加入一条路径(x,y)，然后这两条路径的方向可以根据新路径的方向得出。容易发现方向恰好是相反的</a:t>
            </a:r>
            <a:endParaRPr lang="zh-CN" altLang="en-US"/>
          </a:p>
          <a:p>
            <a:r>
              <a:rPr lang="zh-CN" altLang="en-US"/>
              <a:t>那么我们证明的结论并得出了构造方法，数据范围允许我们暴力构造</a:t>
            </a:r>
            <a:endParaRPr lang="zh-CN" altLang="en-US"/>
          </a:p>
          <a:p>
            <a:r>
              <a:rPr lang="zh-CN" altLang="en-US"/>
              <a:t>注意实现细节。。。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CF 859 Ordering T-shirts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有很多个人参加比赛，获胜者会有C个，每个获胜者会获得一件T-shirt，对于一个人，如果他获胜了，他可能想要一件大小为x的T-shirt，也可能想要一件大小为x或x+1的T-shirt，现在赛方想在比赛开始前先预订好每种T-shirt的数量，使得对于每种获胜的情况，都可以让每个获胜的人获得他想要的T-shirt</a:t>
            </a:r>
            <a:endParaRPr lang="zh-CN" altLang="en-US"/>
          </a:p>
          <a:p>
            <a:r>
              <a:rPr lang="zh-CN" altLang="en-US"/>
              <a:t>对于1&lt;=i&lt;=n，给出想要一件大小为i的T-shirt的人的数量，以及想要x或x+1的人的数量。</a:t>
            </a:r>
            <a:endParaRPr lang="zh-CN" altLang="en-US"/>
          </a:p>
          <a:p>
            <a:r>
              <a:rPr lang="zh-CN" altLang="en-US"/>
              <a:t>给出n,C，问最少需要准备多少件T-shirt</a:t>
            </a:r>
            <a:endParaRPr lang="zh-CN" altLang="en-US"/>
          </a:p>
          <a:p>
            <a:r>
              <a:rPr lang="en-US" altLang="zh-CN"/>
              <a:t>n&lt;=1e6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霍尔定理。</a:t>
            </a:r>
            <a:endParaRPr lang="zh-CN" altLang="en-US"/>
          </a:p>
          <a:p>
            <a:r>
              <a:rPr lang="zh-CN" altLang="en-US"/>
              <a:t>我们可以这样建图，假设t[i]为最终大小为i的T-shirt的数量，对于每种i，有(S,X.i0,s[i]),(X.i0,Y.i,+oo)和(Y.i,T,t[i])，对于i/i+1，有(S,X.i1,s[i/i+1]),(X.i1,Y.i,+oo)和(X.i1,Y.i+1,+oo)</a:t>
            </a:r>
            <a:endParaRPr lang="zh-CN" altLang="en-US"/>
          </a:p>
          <a:p>
            <a:r>
              <a:rPr lang="zh-CN" altLang="en-US"/>
              <a:t>这样的网络流如果满流，那么这组t[i]就是合法的。</a:t>
            </a:r>
            <a:endParaRPr lang="zh-CN" altLang="en-US"/>
          </a:p>
          <a:p>
            <a:r>
              <a:rPr lang="zh-CN" altLang="en-US"/>
              <a:t>考虑霍尔定理，对于任意X子集都有，vx(S)&lt;=vy(Ng(S))，其中vx为从源点到S中个点的流量和，vy类似。</a:t>
            </a:r>
            <a:endParaRPr lang="zh-CN" altLang="en-US"/>
          </a:p>
          <a:p>
            <a:r>
              <a:rPr lang="zh-CN" altLang="en-US"/>
              <a:t>容易发现，如果选择了i和i+1，那么一定会选择i/i+1，如果把选择相邻的看成同一块，当S被分成若干块的情况是与其中每一块的情况等价的，所以可以只考虑S是一块的情况，那么就是说，对于任意的区间[l,r]，我们都要求sum(t[i],l&lt;=i&lt;=r)(即pre[r]-pre[l-1])至少为S[l,r]，这样就变成了一个线性规划的模型，要求的是一个最长路，这个最长路可以用单调队列维护。</a:t>
            </a:r>
            <a:endParaRPr lang="zh-CN" altLang="en-US"/>
          </a:p>
          <a:p>
            <a:r>
              <a:rPr lang="zh-CN" altLang="en-US"/>
              <a:t>时间复杂度O(n).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CF 859G Circle of Numbers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圆上等距离的分布着n个点，现在给出这n个点每个点的权重，每次你可以在这些点中选择至少两个点，使得这些点是正多边形，然后将对应点的点权全都减去或加上一个实数，问是否有可能将所有点的点权变成0</a:t>
            </a:r>
            <a:endParaRPr lang="zh-CN" altLang="en-US"/>
          </a:p>
          <a:p>
            <a:r>
              <a:rPr lang="zh-CN" altLang="en-US"/>
              <a:t>3&lt;=n&lt;=100000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只需要判断带权重心是否在(0,0)这个点上面，使用主n次复数根会有精度误差，我的做法是，找到一个质数p使得p mod n=1，然后找到p的原根g，于是就可以找到在模p意义下的n个单位根，对应位乘起来相加判断是否是0即可知道答案了。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CF 865F Egg Roulette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A和B在玩游戏，有2r个R和2c个C，现在先确定一个长度为2(r+c)的抽签顺序，形如"AABABBA.."，其中A和B的出现次数要相同，按照顺序从前往后操作，每一次对应的人从剩下的R和C中等概率的选取一个，然后取走（不放回去），当一个人已经取了r个R的时候，这个人就会输掉游戏，给出一个含有'?''A''B'的S，将S中的'?'替换成'A'或'B'，使得得到的顺序尽可能公平（公平的定义是，两者胜出的概率的差值的绝对值尽量小），求使顺序尽可能公平的方案数。</a:t>
            </a:r>
            <a:endParaRPr lang="zh-CN" altLang="en-US"/>
          </a:p>
          <a:p>
            <a:r>
              <a:rPr lang="zh-CN" altLang="en-US"/>
              <a:t>r,c&lt;=20,r+c&lt;=30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对于一种顺序，对于其一个前缀，如果满足这个前缀中A和B中至少一种的出现次数不超过r-1，那么将这个前缀任意打乱，是不会影响这种顺序的公平性的，证明：一定会有一个人不可能输，假设是B，对于每一种R和C的出现顺序，对于将这个前缀打乱后的顺序，将前缀中A和B分别按照顺序一一对应R和C，那么每种情况都会一一对应，在这个前缀中输掉的情况就只有A，打乱后仍然是A，而不是在这个前缀中输掉的情况是不会受到影响的。</a:t>
            </a:r>
            <a:endParaRPr lang="zh-CN" altLang="en-US"/>
          </a:p>
          <a:p>
            <a:r>
              <a:rPr lang="zh-CN" altLang="en-US"/>
              <a:t>所以对于相同公平性的顺序，可以找到一个这样极长的前缀，为了方便计算，可以将r-1个A以及r-1个B放在最前面，然后剩下的就是(c+1)个A和B的位置还没有确定，这部分可以折半搜索。</a:t>
            </a:r>
            <a:endParaRPr lang="zh-CN" altLang="en-US"/>
          </a:p>
          <a:p>
            <a:r>
              <a:rPr lang="zh-CN" altLang="en-US"/>
              <a:t>计算与S匹配的数量的时候，先找到这个极长前缀的位置，且这个位置只可能出现在前面一半，然后计算前面打乱跟S匹配的数量。</a:t>
            </a:r>
            <a:endParaRPr lang="zh-CN" altLang="en-US"/>
          </a:p>
          <a:p>
            <a:r>
              <a:rPr lang="zh-CN" altLang="en-US"/>
              <a:t>考虑计算公平性的，枚举第一次输掉的位置，假设这个位置上面是A，前面有cntA个A和cntB个B，后面还有len长度，那么这种情况下的方案数就是C(cntA,r-1)*sum(C(cntB,i)*C(len,r-i),0&lt;=i&lt;r).</a:t>
            </a:r>
            <a:endParaRPr lang="zh-CN" altLang="en-US"/>
          </a:p>
          <a:p>
            <a:r>
              <a:rPr lang="zh-CN" altLang="en-US"/>
              <a:t>时间复杂度O(C*2^C)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2498</Words>
  <Application>WPS 演示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杂题选讲</vt:lpstr>
      <vt:lpstr>AGC025E</vt:lpstr>
      <vt:lpstr>PowerPoint 演示文稿</vt:lpstr>
      <vt:lpstr>CF 859 Ordering T-shirts</vt:lpstr>
      <vt:lpstr>PowerPoint 演示文稿</vt:lpstr>
      <vt:lpstr>CF 859G Circle of Numbers</vt:lpstr>
      <vt:lpstr>PowerPoint 演示文稿</vt:lpstr>
      <vt:lpstr>CF 865F Egg Roulette</vt:lpstr>
      <vt:lpstr>PowerPoint 演示文稿</vt:lpstr>
      <vt:lpstr>CF 645G Armistice Area Apportionment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Samjia</cp:lastModifiedBy>
  <cp:revision>123</cp:revision>
  <dcterms:created xsi:type="dcterms:W3CDTF">2017-08-03T09:01:00Z</dcterms:created>
  <dcterms:modified xsi:type="dcterms:W3CDTF">2018-06-28T05:57:45Z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