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9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dae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单击鼠标编辑大纲文字格式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第二个大纲级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第三大纲级别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第四大纲级别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第五大纲级别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第六大纲级别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第七大纲级别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dae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单击鼠标编辑标题文字格式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单击鼠标编辑大纲文字格式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第二个大纲级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第三大纲级别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第四大纲级别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第五大纲级别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第六大纲级别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第七大纲级别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4137840" y="2376000"/>
            <a:ext cx="5653800" cy="109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6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杂题选讲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2"/>
          <p:cNvSpPr/>
          <p:nvPr/>
        </p:nvSpPr>
        <p:spPr>
          <a:xfrm>
            <a:off x="7560000" y="4896000"/>
            <a:ext cx="1511640" cy="42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bnds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1100520" y="1224000"/>
            <a:ext cx="8618760" cy="369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接下来我们考虑当遇到一个插入事件对应的圆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i,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如何在平衡树中查找需要的信息。 我们在平衡树找查找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的下半圆对应的前驱并记为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。 若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为一个下半圆则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对应的圆为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的父亲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;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若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为一个上半圆则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对应的圆与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互为兄弟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也就是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说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的父节点等于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对应的圆的父节点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;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若找不到前驱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则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为森林中某棵树的根节点。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由于每个圆只会造成插入两个半圆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删除两个半圆。因此这样做建边复杂度变为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O(nlogn),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动态规划复杂度仍为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O(n)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>
    <p:fade/>
  </p:transition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273960" y="1944000"/>
            <a:ext cx="11916360" cy="286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拖拉机大学（注：拖拉机是一种扑克游戏，和“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80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分”类似）要给学生发奖学金。总共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元奖学金，三种奖项。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总共有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c1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人得三等奖，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c2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人得二等奖，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c3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人得一等奖。学校发放奖学金要满足以下要求。•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、所有的预算都要发放完。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、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0≤w1≤w2≤w3.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其中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w1,w2,w3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分别是三等奖、二等奖、一等奖发的奖金数目。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学校希望在满足上述条件的情况下，最小化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abs(w1∗c1−w2∗c2)+abs(w2∗c2−w3∗c3)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现在请你告诉学校，应该如何选择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w1,w2,w3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，或者没有分配方案。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c1+c2+c3≤300 m ≤ 3∗105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288000" y="973800"/>
            <a:ext cx="8998200" cy="111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Codeforces200E TractorCollege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>
    <p:fade/>
  </p:transition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936000" y="727920"/>
            <a:ext cx="9059040" cy="539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我们不妨枚举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w2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的值。这一步是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O(M)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的。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枚举了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w2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的值后，我们可求出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w1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的取值范围，以及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w1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和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w3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要满足的方程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c1∗w1+c3∗w3=M−c2∗w2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用扩展欧几里德求出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w1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最小解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接下来，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w1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就可以表示为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b∗x+s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，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x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的取值范围可以利用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w1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的取值范围算出。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我们观察我们的目标函数，此时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w2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已经被枚举过了，我们要最小化的目标函数实际是（令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V=w2∗c2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）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f(x)=abs(V−(b∗x+s)∗c1)+abs(V−c−(b∗x+s)∗a / b∗c3)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可以发现，这是一个单峰函数，可以三分答案。时间复杂度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O(MlogN)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>
    <p:fade/>
  </p:transition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864000" y="2592000"/>
            <a:ext cx="8998200" cy="101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求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到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的最短路，最短路上只计算前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k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大的边。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776880" y="1152000"/>
            <a:ext cx="8798760" cy="82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NEERC2017 Journey from Petersburg to Moscow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CustomShape 3"/>
          <p:cNvSpPr/>
          <p:nvPr/>
        </p:nvSpPr>
        <p:spPr>
          <a:xfrm>
            <a:off x="1152000" y="3816000"/>
            <a:ext cx="6118200" cy="77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 &lt;= 1000, M &lt;= 1000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>
    <p:fade/>
  </p:transition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720000" y="1083240"/>
            <a:ext cx="11295000" cy="424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遍历每条边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x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，并把图中所有的边的权值都减去该边的权值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x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，如果变成负数，那么就置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0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，并将跑出来的值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dis[n]+k∗x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就是这次的答案，对所有的答案取最小值，并且与原始图的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dis[n]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取最小值，得到的结果就是最终答案。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正确性证明：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1.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假设最终的最短路中有大于等于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k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条边，并设第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k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大的边长度为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x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。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那么该路径上所有的边减去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x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，之后跑最短路得到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dis[n]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，那么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dis[n]+k∗x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就是该路径的“长度”，就是最终答案，并且这个数一定会出现在比较中。 而对于其他的路径，如果减去的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x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不是该路径的第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k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大的边的时候，该路径的值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dis[n]+k∗x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一定不会比该路径的“长度”小，出现在比较中不会对最终答案造成影响。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2.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假设最短路中有小于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k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条边，那么原图中跑最短路的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dis[n]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一定是最小的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>
    <p:fade/>
  </p:transition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601920" y="1922040"/>
            <a:ext cx="11276280" cy="318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有一棵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个节点的树，每个节点有一个颜色，初始每个节点颜色不相同，且以节点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为根。定义每个点的权值为这个点到根的路径上不同颜色的个数。现在进行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次操作，每次操作为下列三种之一：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、将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x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到当前根路径上的所有点染成一种新的颜色；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、将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x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到当前根路径上的所有点染成一种新的颜色，并且把这个点设为新的根；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3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、查询以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x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为根的子树中所有点权值的平均值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504000" y="576000"/>
            <a:ext cx="5831640" cy="92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[BZOJ3779] </a:t>
            </a:r>
            <a:r>
              <a:rPr b="1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重组病毒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>
    <p:fade/>
  </p:transition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360000" y="427680"/>
            <a:ext cx="11662200" cy="633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第一步转换：任意一个点到根的路径上，相同的颜色必然是连续的一段，于是重新定义颜色数目为一个点到根的路径上虚边个数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+1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于是操作一就是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Access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过程，就是在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Access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过程中进行虚实边切换的时候，假设一个节点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要接为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的右儿子，那么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的右儿子所代表的子树整体会将权值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+1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，而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所代表的子树整体会将权值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-1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这一步用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LCT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和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dfs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序线段树都可以维护。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第二步转换：我们发现换根比较棘手。。因为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LCT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换根是没法维护子树的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所以我们选择在线段树上维护。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利用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dfs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序的性质，设新的根为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root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，当前查询节点为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，那么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与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root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存在三种关系。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1. x=root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，查询整棵树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2. root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不在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x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的子树内，直接查询以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为根时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x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的子树即可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3. root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在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x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的子树内，设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为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x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的亲儿子中包含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root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的节点，那么需要查询的就是整棵树去除掉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这棵子树的结果得到的答案了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>
    <p:fade/>
  </p:transition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28320" y="432360"/>
            <a:ext cx="4212000" cy="75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Dominating Set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1346760" y="2275200"/>
            <a:ext cx="7800120" cy="155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给定一个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个点的二分图，求出选择其中的一些点，使得对于任意一个点，要么它被选择，要么与它相邻的点中至少有一个点被选择的方案数。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 ≤ n ≤ 30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CustomShape 3"/>
          <p:cNvSpPr/>
          <p:nvPr/>
        </p:nvSpPr>
        <p:spPr>
          <a:xfrm>
            <a:off x="4536000" y="4680000"/>
            <a:ext cx="143640" cy="7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ransition>
    <p:fade/>
  </p:transition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328320" y="432360"/>
            <a:ext cx="4212000" cy="75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Dominating Set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1346760" y="2275200"/>
            <a:ext cx="7800120" cy="155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给定一个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个点的二分图，求出选择其中的一些点，使得对于任意一个点，要么它被选择，要么与它相邻的点中至少有一个点被选择的方案数。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 ≤ n ≤ 30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CustomShape 3"/>
          <p:cNvSpPr/>
          <p:nvPr/>
        </p:nvSpPr>
        <p:spPr>
          <a:xfrm>
            <a:off x="4536000" y="4680000"/>
            <a:ext cx="143640" cy="7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TextShape 4"/>
          <p:cNvSpPr txBox="1"/>
          <p:nvPr/>
        </p:nvSpPr>
        <p:spPr>
          <a:xfrm>
            <a:off x="1512000" y="4045680"/>
            <a:ext cx="1512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>
    <p:fade/>
  </p:transition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964080" y="1905480"/>
            <a:ext cx="9933840" cy="301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每个连通块是独立的。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对于一个连通块，将其黑白染色，找到点数较小的那一侧，设点数为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，那么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 ≤ 15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不妨设黑色为小的那侧，暴力枚举这一侧的点的选择情况，我们需要额外选取一些白色的点，使得黑色点中未选择的点都被覆盖到。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设黑色点选了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个，现在的问题就等价于，给定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个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t-u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位的二进制数，求并集为满集的方案数，直接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O(k*2^(t-u))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的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dp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即可解决。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时间复杂度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O(3^(n/2)*n)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。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>
    <p:fade/>
  </p:transition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698400" y="601920"/>
            <a:ext cx="9148320" cy="75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[Cerc2012]   F: Farm and factory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2036520" y="2139480"/>
            <a:ext cx="6651360" cy="36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" name="CustomShape 3"/>
          <p:cNvSpPr/>
          <p:nvPr/>
        </p:nvSpPr>
        <p:spPr>
          <a:xfrm>
            <a:off x="698400" y="2019240"/>
            <a:ext cx="10596600" cy="228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有一个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点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边的带权连通无向图，现在要增加一个点，和一些有权边使得这个点和原来的图连通，要求原图每个点到点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和点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存在一条最短路不经过新点，最小化新点到原图所有点的距离平均值，新边的边权可以是实数，答案误差不超过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10^{-8}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 &lt;= n &lt;= 10^5, m &lt;= 3*10^5,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边权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&lt;= 10^6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>
    <p:fade/>
  </p:transition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504000" y="1224000"/>
            <a:ext cx="11354760" cy="374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设新加的一个点为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x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　　若要使在新图中最短路不经过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x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，应要满足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　　∀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u,dis′[u][x]&gt;=max{∣dis[u][1]−dis′[x][1]∣,∣dis[u][2]−dis′[x][2]∣}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　　得到了这个以后，因为要使∑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dis′[u][x]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最小，故应该取等号。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把这个式子写出来，就会是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∑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max{∣dis[u][1]−dis′[x][1]∣, |dis[u][2]−dis′[x][2]|}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　　如果把每个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(dis[u][1],dis[u][2])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看做一个点，答案就是是这些点到点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(dis′[x][1],dis′[x][2])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的切比雪夫距离和的最小值。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只需要转化成曼哈顿距离，对应的中位数就是我们要找的了。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>
    <p:fade/>
  </p:transition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66600" y="412200"/>
            <a:ext cx="8421120" cy="75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[Cerc2012]   K. Graphic Madness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878760" y="2136600"/>
            <a:ext cx="9126720" cy="118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给定一颗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n+k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个点的树和一颗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m+k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个点的树，保证它们都恰好有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个叶子节点，然后用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条边把这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个点连起来，问这个图里是否存在一个哈密顿回路恰好经过每个点一次，若有则输出一组解。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49040" y="4199760"/>
            <a:ext cx="6919920" cy="39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 &lt;= k &lt;= 1000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，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 &lt;= n, m &lt;= 1000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>
    <p:fade/>
  </p:transition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1070640" y="1959120"/>
            <a:ext cx="9037800" cy="264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我们可以用贪心的思想来考虑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从下往上来看，叶子节点的两条边必然在图中，如果一个父亲节点有两个叶子节点，他就不会向上连边了，我们就可以把它和父亲的边断掉。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如果只有一个叶子节点，说明会向上连边，就把他的贡献上传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如果有超过两个或者没有叶子节点，那么必然无解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删掉不合法的边后，只需要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DFS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一遍验证即可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>
    <p:fade/>
  </p:transition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576360" y="1584000"/>
            <a:ext cx="12382200" cy="742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在无聊的时候，小 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X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和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Sharon 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会在纸上玩这样一个游戏。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我们可以将纸看做一个平面直角坐标系。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Sharon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会先在上面画出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 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个圆，并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把每个圆的圆心以及半径都告诉小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X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。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Sharon 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一向追求完美和简约，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因此她画的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 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个圆中，任意两个圆不会出现相交或相切的情况。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小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X 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需要做的就是从这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个圆中选出若干个圆，使得选出的任意一个圆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都不被另一个选出的圆包含。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对于第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 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个圆，我们定义它的价值为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wi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。新的游戏目标是使得选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出的圆价值和最大（不一定数量最多）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864720" y="457560"/>
            <a:ext cx="3670560" cy="21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4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圆圈游戏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1008000" y="5133960"/>
            <a:ext cx="5903280" cy="76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xi,yi,ri &lt;= 1e8, wi &lt;= 1000, n &lt;= 1e5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>
    <p:fade/>
  </p:transition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1727640" y="1224000"/>
            <a:ext cx="8711280" cy="381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因此我们可以把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个圆按照半径从小到大排序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对于第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个圆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我们在第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 + 1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到第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个圆中找到第一个包含它的圆并记为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j,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然后由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向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连一条边。 可以发现此时圆之间的关系构成了一个森林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而一个森林的最大独立集可以很容易求得。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我们添加第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 + 1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个圆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圆心为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(0,0),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半径为正无穷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则之前的森林就转变成了树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且第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 + 1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个圆为根节点。记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dp[i][0]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表示以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为根的子树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第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个圆不取可以获得的最大价值和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 dp[i][1]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表示以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为根的子树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第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个圆取可以获得的最大价值和。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则有状态转移方程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dp [ i ][0] = ∑ max( dp [ j ][0], dp [ j ][1]) ,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其中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为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的儿子。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dp [ i ][1] = w [ i ]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最终的答案就是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dp [ n + 1][0]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>
    <p:fade/>
  </p:transition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1008360" y="1296000"/>
            <a:ext cx="10654920" cy="313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我们发现动态规划求解复杂度为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O(n),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建图复杂度为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O(n 2 ),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因此我们需要优化建图。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我们设第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个圆的横坐标为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x i ,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纵坐标为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y i ,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半径为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 i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将第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个圆拆成两个事件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第一个是在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x = x i − r i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位置的插入事件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表示第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个圆进入扫描线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第二个是在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x = x i + r i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位置的删除事件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表示第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个圆离开扫描线。我们考虑当前在扫描线中的圆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我们可以发现对于在扫描线中的圆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它们的上下位置关系始终是保持不变的。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我们将第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个圆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 x − x i ) 2 + ( y − y i ) 2 = r i 2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拆成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y ≥ y i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的上半圆和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y ≤ y i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的下半圆。对于一个给定的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x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坐标以及给定是上半圆还是下半圆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我们可以在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O(1)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的时间内求出它对应的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y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坐标。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>
    <p:fade/>
  </p:transition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1379880" y="1306440"/>
            <a:ext cx="8267400" cy="279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由于在扫描线中的半圆上下位置关系严格有序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我们可以考虑使用平衡树维护这些半圆。若当前事件对应一个插入事件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我们去找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的父亲节点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然后把第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个圆对应的两个半圆插入平衡树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;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若当前事件对应一个删除事件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我们则把第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个圆对应的两个半圆从平衡树中删除。对于平衡树的每个节点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我们记录一个由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个整数组成的类型。第一个是当前节点属于哪个圆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第二个是当前节点对应的是上半圆还是下半圆。 平衡树中的比较方式是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对于当前指定的扫描位置坐标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x,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以计算出的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y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坐标递增为第一关键字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以上半圆还是下半圆为第二关键字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当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y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坐标相同时我们认为上半圆大于下半圆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以编号为第三关键字。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>
    <p:fade/>
  </p:transition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2017-08-03T09:01:00Z</dcterms:created>
  <dc:creator>lenovo</dc:creator>
  <dc:description/>
  <dc:language>zh-CN</dc:language>
  <cp:lastModifiedBy/>
  <dcterms:modified xsi:type="dcterms:W3CDTF">2018-06-19T15:48:43Z</dcterms:modified>
  <cp:revision>136</cp:revision>
  <dc:subject/>
  <dc:title>PowerPoint 演示文稿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KSOProductBuildVer">
    <vt:lpwstr>2052-10.1.0.7245</vt:lpwstr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宽屏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7</vt:i4>
  </property>
</Properties>
</file>