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2000" b="1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2000" b="1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2000" b="1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2000" b="1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0432" y="471891"/>
            <a:ext cx="9144000" cy="1162685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开心就好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g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56" y="2143297"/>
            <a:ext cx="5361940" cy="3325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错综的光影所迷惑的思念是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神犇yww发现了一棵n个点的树。树上的每个点都有一个权值a</a:t>
            </a:r>
            <a:r>
              <a:rPr lang="en-US" altLang="zh-CN"/>
              <a:t>i</a:t>
            </a:r>
            <a:r>
              <a:rPr lang="zh-CN" altLang="en-US"/>
              <a:t> 。</a:t>
            </a:r>
          </a:p>
          <a:p>
            <a:r>
              <a:rPr lang="zh-CN" altLang="en-US"/>
              <a:t>yww想选出一个连通块，这个连通块不能是空的。</a:t>
            </a:r>
          </a:p>
          <a:p>
            <a:r>
              <a:rPr lang="zh-CN" altLang="en-US"/>
              <a:t>这个连通块必须满足某种条件。具体来说，连通块内的点必须满足所有点的点权的 gcd=s1且所有点的点权的lcm=s2 。</a:t>
            </a:r>
          </a:p>
          <a:p>
            <a:r>
              <a:rPr lang="zh-CN" altLang="en-US"/>
              <a:t>yww想计算有多少种合法的方案，于是就来向你求助。</a:t>
            </a:r>
          </a:p>
          <a:p>
            <a:r>
              <a:rPr lang="zh-CN" altLang="en-US"/>
              <a:t>由于方案数很多，所以你只需要输出方案数1000000007的值。</a:t>
            </a:r>
          </a:p>
          <a:p>
            <a:endParaRPr lang="zh-CN" altLang="en-US"/>
          </a:p>
          <a:p>
            <a:r>
              <a:rPr lang="zh-CN" altLang="en-US"/>
              <a:t>n</a:t>
            </a:r>
            <a:r>
              <a:rPr lang="en-US" altLang="zh-CN"/>
              <a:t>&lt;=</a:t>
            </a:r>
            <a:r>
              <a:rPr lang="zh-CN" altLang="en-US"/>
              <a:t>1000,ai,s1,s2</a:t>
            </a:r>
            <a:r>
              <a:rPr lang="en-US" altLang="zh-CN"/>
              <a:t>&lt;=1e18</a:t>
            </a:r>
            <a:r>
              <a:rPr lang="zh-CN" altLang="en-US"/>
              <a:t>,s1∣ai,ai∣s2。</a:t>
            </a:r>
          </a:p>
          <a:p>
            <a:r>
              <a:rPr lang="zh-CN" altLang="en-US"/>
              <a:t>保证s2的所有质因子都不大于50且s2没有平方因子。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Real Sky End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题解呢？</a:t>
            </a:r>
          </a:p>
          <a:p>
            <a:r>
              <a:rPr lang="zh-CN" altLang="en-US"/>
              <a:t>咕咕咕咕咕咕。</a:t>
            </a:r>
          </a:p>
          <a:p>
            <a:r>
              <a:rPr lang="zh-CN" altLang="en-US"/>
              <a:t>以口胡实物为主。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真实无妄她们的人生之路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定义一个可重集的超值：找到一个</a:t>
            </a:r>
            <a:r>
              <a:rPr lang="en-US" altLang="zh-CN"/>
              <a:t>x</a:t>
            </a:r>
            <a:r>
              <a:rPr lang="zh-CN" altLang="en-US"/>
              <a:t>使得所有数与</a:t>
            </a:r>
            <a:r>
              <a:rPr lang="en-US" altLang="zh-CN"/>
              <a:t>x</a:t>
            </a:r>
            <a:r>
              <a:rPr lang="zh-CN" altLang="en-US"/>
              <a:t>的差的绝对值之和最小，这个和就是超值。</a:t>
            </a:r>
          </a:p>
          <a:p>
            <a:endParaRPr lang="zh-CN" altLang="en-US"/>
          </a:p>
          <a:p>
            <a:r>
              <a:rPr lang="zh-CN" altLang="en-US"/>
              <a:t>给你一个无向边权联通图，求最大超值生成树。</a:t>
            </a:r>
          </a:p>
          <a:p>
            <a:endParaRPr lang="zh-CN" altLang="en-US"/>
          </a:p>
          <a:p>
            <a:r>
              <a:rPr lang="en-US" altLang="zh-CN"/>
              <a:t>n,m&lt;=1e5</a:t>
            </a:r>
            <a:r>
              <a:rPr lang="zh-CN" altLang="en-US"/>
              <a:t>，边权是</a:t>
            </a:r>
            <a:r>
              <a:rPr lang="en-US" altLang="zh-CN"/>
              <a:t>1e9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Silent Sky End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我们可以发现超值就是，前</a:t>
            </a:r>
            <a:r>
              <a:rPr lang="en-US" altLang="zh-CN"/>
              <a:t>n/2</a:t>
            </a:r>
            <a:r>
              <a:rPr lang="zh-CN" altLang="en-US"/>
              <a:t>小的符号为负，前</a:t>
            </a:r>
            <a:r>
              <a:rPr lang="en-US" altLang="zh-CN"/>
              <a:t>n/2</a:t>
            </a:r>
            <a:r>
              <a:rPr lang="zh-CN" altLang="en-US"/>
              <a:t>大的符号为正。</a:t>
            </a:r>
          </a:p>
          <a:p>
            <a:r>
              <a:rPr lang="zh-CN" altLang="en-US"/>
              <a:t>每条边拆成两条，符号为正的叫白边，符号为负的叫黑边。</a:t>
            </a:r>
          </a:p>
          <a:p>
            <a:r>
              <a:rPr lang="zh-CN" altLang="en-US"/>
              <a:t>容易证明选择的边在白或黑中一定都处于生成森林上。</a:t>
            </a:r>
          </a:p>
          <a:p>
            <a:r>
              <a:rPr lang="zh-CN" altLang="en-US"/>
              <a:t>那就现在要求恰好有</a:t>
            </a:r>
            <a:r>
              <a:rPr lang="en-US" altLang="zh-CN"/>
              <a:t>n/2</a:t>
            </a:r>
            <a:r>
              <a:rPr lang="zh-CN" altLang="en-US"/>
              <a:t>条白边的最大生成树。</a:t>
            </a:r>
          </a:p>
          <a:p>
            <a:r>
              <a:rPr lang="zh-CN" altLang="en-US"/>
              <a:t>可以看做求恰好有</a:t>
            </a:r>
            <a:r>
              <a:rPr lang="en-US" altLang="zh-CN"/>
              <a:t>k</a:t>
            </a:r>
            <a:r>
              <a:rPr lang="zh-CN" altLang="en-US"/>
              <a:t>条白边，</a:t>
            </a:r>
            <a:r>
              <a:rPr lang="en-US" altLang="zh-CN"/>
              <a:t>k=n/2</a:t>
            </a:r>
            <a:r>
              <a:rPr lang="zh-CN" altLang="en-US"/>
              <a:t>，这是经典凸优化问题。</a:t>
            </a:r>
          </a:p>
          <a:p>
            <a:r>
              <a:rPr lang="zh-CN" altLang="en-US"/>
              <a:t>转化后问题的答案等于原问题吗？注意到原问题要求白边绝对值都比黑边绝对值小。</a:t>
            </a:r>
          </a:p>
          <a:p>
            <a:r>
              <a:rPr lang="zh-CN" altLang="en-US"/>
              <a:t>如果有一条被选白边绝对值为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一条被选黑边绝对值为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x&gt;y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zh-CN" altLang="en-US">
                <a:sym typeface="+mn-ea"/>
              </a:rPr>
              <a:t>不妨把这条白边改成黑边，把这条黑边改成白边，生成树的和变得更大了。</a:t>
            </a:r>
          </a:p>
          <a:p>
            <a:r>
              <a:rPr lang="zh-CN" altLang="en-US">
                <a:sym typeface="+mn-ea"/>
              </a:rPr>
              <a:t>因为生成树方案有限，每次调整生成树都朝更大方向进行，因此调整至最终状态，一定合法。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开心吗？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题目来源：</a:t>
            </a:r>
          </a:p>
          <a:p>
            <a:r>
              <a:rPr lang="zh-CN" altLang="en-US" dirty="0"/>
              <a:t>不记得</a:t>
            </a:r>
          </a:p>
          <a:p>
            <a:r>
              <a:rPr lang="zh-CN" altLang="en-US" dirty="0"/>
              <a:t>不</a:t>
            </a:r>
            <a:r>
              <a:rPr lang="zh-CN" altLang="en-US" dirty="0" smtClean="0"/>
              <a:t>记得</a:t>
            </a:r>
            <a:endParaRPr lang="en-US" altLang="zh-CN" dirty="0" smtClean="0"/>
          </a:p>
          <a:p>
            <a:r>
              <a:rPr lang="zh-CN" altLang="en-US" dirty="0"/>
              <a:t>2017 TCO Round 3A Division I Hard, </a:t>
            </a:r>
            <a:r>
              <a:rPr lang="zh-CN" altLang="en-US" dirty="0" smtClean="0"/>
              <a:t>HiddenRabbits</a:t>
            </a:r>
            <a:endParaRPr lang="zh-CN" altLang="en-US" dirty="0"/>
          </a:p>
          <a:p>
            <a:r>
              <a:rPr lang="zh-CN" altLang="en-US" dirty="0"/>
              <a:t>hihoCoder Challenge 31 C - Good 01-Sequence</a:t>
            </a:r>
          </a:p>
          <a:p>
            <a:r>
              <a:rPr lang="en-US" altLang="zh-CN" dirty="0">
                <a:sym typeface="+mn-ea"/>
              </a:rPr>
              <a:t>loj6400</a:t>
            </a:r>
            <a:endParaRPr lang="zh-CN" altLang="en-US" dirty="0"/>
          </a:p>
          <a:p>
            <a:r>
              <a:rPr lang="en-US" altLang="zh-CN" dirty="0" smtClean="0"/>
              <a:t>loj566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 Sky End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栋栋和修修在玩一个傻屌游戏。</a:t>
            </a:r>
          </a:p>
          <a:p>
            <a:r>
              <a:rPr lang="zh-CN" altLang="en-US"/>
              <a:t>初始合法字符串集合只有一个字符串。</a:t>
            </a:r>
          </a:p>
          <a:p>
            <a:r>
              <a:rPr lang="zh-CN" altLang="en-US"/>
              <a:t>定义一个字符串</a:t>
            </a:r>
            <a:r>
              <a:rPr lang="en-US" altLang="zh-CN"/>
              <a:t>S</a:t>
            </a:r>
            <a:r>
              <a:rPr lang="zh-CN" altLang="en-US"/>
              <a:t>是合法，当且仅当存在一个</a:t>
            </a:r>
            <a:r>
              <a:rPr lang="en-US" altLang="zh-CN"/>
              <a:t>i</a:t>
            </a:r>
            <a:r>
              <a:rPr lang="zh-CN" altLang="en-US"/>
              <a:t>，使得</a:t>
            </a:r>
            <a:r>
              <a:rPr lang="en-US" altLang="zh-CN"/>
              <a:t>S[i-1]=S[i+1]</a:t>
            </a:r>
            <a:r>
              <a:rPr lang="zh-CN" altLang="en-US"/>
              <a:t>。</a:t>
            </a:r>
          </a:p>
          <a:p>
            <a:r>
              <a:rPr lang="zh-CN" altLang="en-US"/>
              <a:t>两人轮流操作，每次从集合选出一个字符串</a:t>
            </a:r>
            <a:r>
              <a:rPr lang="en-US" altLang="zh-CN"/>
              <a:t>T</a:t>
            </a:r>
            <a:r>
              <a:rPr lang="zh-CN" altLang="en-US"/>
              <a:t>，然后选择一个</a:t>
            </a:r>
            <a:r>
              <a:rPr lang="en-US" altLang="zh-CN"/>
              <a:t>T[i-1]=T[i+1]</a:t>
            </a:r>
            <a:r>
              <a:rPr lang="zh-CN" altLang="en-US"/>
              <a:t>的</a:t>
            </a:r>
            <a:r>
              <a:rPr lang="en-US" altLang="zh-CN"/>
              <a:t>i</a:t>
            </a:r>
            <a:r>
              <a:rPr lang="zh-CN" altLang="en-US"/>
              <a:t>，将</a:t>
            </a:r>
            <a:r>
              <a:rPr lang="en-US" altLang="zh-CN"/>
              <a:t>T</a:t>
            </a:r>
            <a:r>
              <a:rPr lang="zh-CN" altLang="en-US"/>
              <a:t>分成三段，</a:t>
            </a:r>
            <a:r>
              <a:rPr lang="en-US" altLang="zh-CN"/>
              <a:t>T[1..i-1],T[i..i],T[i+1..|T|]</a:t>
            </a:r>
            <a:r>
              <a:rPr lang="zh-CN" altLang="en-US"/>
              <a:t>，将其中合法的字符串放入集合。</a:t>
            </a:r>
          </a:p>
          <a:p>
            <a:r>
              <a:rPr lang="zh-CN" altLang="en-US"/>
              <a:t>不能操作者输。</a:t>
            </a:r>
          </a:p>
          <a:p>
            <a:r>
              <a:rPr lang="zh-CN" altLang="en-US"/>
              <a:t>假设修修绝顶聪明，栋栋绝顶。</a:t>
            </a:r>
          </a:p>
          <a:p>
            <a:r>
              <a:rPr lang="zh-CN" altLang="en-US"/>
              <a:t>问先手必胜还是后手必胜？初始字符串长度</a:t>
            </a:r>
            <a:r>
              <a:rPr lang="en-US" altLang="zh-CN"/>
              <a:t>5000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因为栋栋玩傻屌游戏肯定输了，所以这题就没有题解了。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那反抗真伪之眸所映之物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来拟合函数吧！</a:t>
            </a:r>
          </a:p>
          <a:p>
            <a:r>
              <a:rPr lang="zh-CN" altLang="en-US" sz="2000"/>
              <a:t>有一个定义域和值域都在</a:t>
            </a:r>
            <a:r>
              <a:rPr lang="en-US" altLang="zh-CN" sz="2000"/>
              <a:t>Z</a:t>
            </a:r>
            <a:r>
              <a:rPr lang="zh-CN" altLang="en-US" sz="2000"/>
              <a:t>上的函数</a:t>
            </a:r>
            <a:r>
              <a:rPr lang="en-US" altLang="zh-CN" sz="2000"/>
              <a:t>F</a:t>
            </a:r>
            <a:r>
              <a:rPr lang="zh-CN" altLang="en-US" sz="2000"/>
              <a:t>，满足</a:t>
            </a:r>
            <a:r>
              <a:rPr lang="en-US" altLang="zh-CN" sz="2000"/>
              <a:t>F(2F(x)-x+1)=F(x)+C</a:t>
            </a:r>
            <a:r>
              <a:rPr lang="zh-CN" altLang="en-US" sz="2000"/>
              <a:t>。</a:t>
            </a:r>
          </a:p>
          <a:p>
            <a:r>
              <a:rPr lang="en-US" altLang="zh-CN" sz="2000"/>
              <a:t>C</a:t>
            </a:r>
            <a:r>
              <a:rPr lang="zh-CN" altLang="en-US" sz="2000"/>
              <a:t>是一个给定的常数。</a:t>
            </a:r>
          </a:p>
          <a:p>
            <a:r>
              <a:rPr lang="zh-CN" altLang="en-US" sz="2000"/>
              <a:t>现在给你</a:t>
            </a:r>
            <a:r>
              <a:rPr lang="en-US" altLang="zh-CN" sz="2000"/>
              <a:t>n</a:t>
            </a:r>
            <a:r>
              <a:rPr lang="zh-CN" altLang="en-US" sz="2000"/>
              <a:t>对</a:t>
            </a:r>
            <a:r>
              <a:rPr lang="en-US" altLang="zh-CN" sz="2000"/>
              <a:t>(xi,yi)</a:t>
            </a:r>
            <a:r>
              <a:rPr lang="zh-CN" altLang="en-US" sz="2000"/>
              <a:t>。</a:t>
            </a:r>
          </a:p>
          <a:p>
            <a:r>
              <a:rPr lang="zh-CN" altLang="en-US" sz="2000"/>
              <a:t>你需要最小化</a:t>
            </a:r>
            <a:r>
              <a:rPr lang="en-US" altLang="zh-CN" sz="2000"/>
              <a:t>\sum_{i=1}^n |F(xi)-yi|</a:t>
            </a:r>
          </a:p>
          <a:p>
            <a:endParaRPr lang="en-US" altLang="zh-CN" sz="2000"/>
          </a:p>
          <a:p>
            <a:r>
              <a:rPr lang="en-US" altLang="zh-CN" sz="2000"/>
              <a:t>C&lt;=60</a:t>
            </a:r>
            <a:r>
              <a:rPr lang="zh-CN" altLang="en-US" sz="2000"/>
              <a:t>，</a:t>
            </a:r>
            <a:r>
              <a:rPr lang="en-US" altLang="zh-CN" sz="2000"/>
              <a:t>xi,yi&lt;=1e9</a:t>
            </a:r>
            <a:r>
              <a:rPr lang="zh-CN" altLang="en-US" sz="2000"/>
              <a:t>，</a:t>
            </a:r>
            <a:r>
              <a:rPr lang="en-US" altLang="zh-CN" sz="2000"/>
              <a:t>n&lt;=10000</a:t>
            </a:r>
            <a:r>
              <a:rPr lang="zh-CN" altLang="en-US" sz="20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Dark Sky End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F(x)=y</a:t>
            </a:r>
          </a:p>
          <a:p>
            <a:r>
              <a:rPr lang="en-US" altLang="zh-CN" sz="2000"/>
              <a:t>F(2y-x+1)=y+c</a:t>
            </a:r>
          </a:p>
          <a:p>
            <a:r>
              <a:rPr lang="en-US" altLang="zh-CN" sz="2000"/>
              <a:t>F(x+2c)=y+2c</a:t>
            </a:r>
          </a:p>
          <a:p>
            <a:r>
              <a:rPr lang="zh-CN" altLang="en-US" sz="2000"/>
              <a:t>模</a:t>
            </a:r>
            <a:r>
              <a:rPr lang="en-US" altLang="zh-CN" sz="2000"/>
              <a:t>2c</a:t>
            </a:r>
            <a:r>
              <a:rPr lang="zh-CN" altLang="en-US" sz="2000"/>
              <a:t>同余的是同一类。每一类都会和另一类匹配。</a:t>
            </a:r>
          </a:p>
          <a:p>
            <a:r>
              <a:rPr lang="zh-CN" altLang="en-US" sz="2000"/>
              <a:t>考虑预处理两类匹配的贡献，显然是从中位数往两边找最近的，然后取较优的。</a:t>
            </a:r>
          </a:p>
          <a:p>
            <a:r>
              <a:rPr lang="zh-CN" altLang="en-US" sz="2000"/>
              <a:t>然后做最小权完美匹配。</a:t>
            </a:r>
          </a:p>
          <a:p>
            <a:r>
              <a:rPr lang="zh-CN" altLang="en-US" sz="2000"/>
              <a:t>（什么？题解没讲人话？）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因自过去而至的残响起舞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给定一棵 n 个节点的无根树。</a:t>
            </a:r>
          </a:p>
          <a:p>
            <a:r>
              <a:rPr lang="zh-CN" altLang="en-US"/>
              <a:t>你需要构造一个函数 f:[m]→T 满足若干个形如 (ri,ai,bi,xi) 的限制。</a:t>
            </a:r>
          </a:p>
          <a:p>
            <a:r>
              <a:rPr lang="zh-CN" altLang="en-US"/>
              <a:t>一个限制表示当 ri 为根的时候，LCA(f(ai),f(bi))=xi。</a:t>
            </a:r>
          </a:p>
          <a:p>
            <a:endParaRPr lang="zh-CN" altLang="en-US"/>
          </a:p>
          <a:p>
            <a:r>
              <a:rPr lang="zh-CN" altLang="en-US"/>
              <a:t>2≤n≤251,2≤m≤250</a:t>
            </a:r>
          </a:p>
          <a:p>
            <a:r>
              <a:rPr lang="zh-CN" altLang="en-US"/>
              <a:t>限制的个数 ≤250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Deep Sky End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定义 F_{x,y,z} 表示 f(z) 是否在有向边 (x,y) 的子树内。显然 F_{x,y,z} 和 F_{y,x,z} 共同构成了一个布尔变量。</a:t>
            </a:r>
          </a:p>
          <a:p>
            <a:r>
              <a:rPr lang="zh-CN" altLang="en-US" sz="2000"/>
              <a:t>根据树的形态我们可以得到 F_{y,z,p}→F_{x,y,p}。</a:t>
            </a:r>
          </a:p>
          <a:p>
            <a:r>
              <a:rPr lang="zh-CN" altLang="en-US" sz="2000"/>
              <a:t>至于限制的要求，首先 f(ai) 和 f(bi) 得都在 xi 子树内，即 F_{fa_{xi},xi,ai}=1 以及 F_{fa_{xi},xi,bi}=1。</a:t>
            </a:r>
          </a:p>
          <a:p>
            <a:r>
              <a:rPr lang="zh-CN" altLang="en-US" sz="2000"/>
              <a:t>其次，它们得属于不同子树。</a:t>
            </a:r>
          </a:p>
          <a:p>
            <a:r>
              <a:rPr lang="zh-CN" altLang="en-US" sz="2000"/>
              <a:t>即 (xi,y)∈E,y≠fa_{xi},F_{xi,y,ai}∧F_{xi,y,bi}=0。</a:t>
            </a:r>
          </a:p>
          <a:p>
            <a:r>
              <a:rPr lang="zh-CN" altLang="en-US" sz="2000"/>
              <a:t>跑一遍 2-SAT 即可出解。</a:t>
            </a:r>
          </a:p>
          <a:p>
            <a:r>
              <a:rPr lang="zh-CN" altLang="en-US" sz="2000"/>
              <a:t>时间复杂度 O(mn^2) 吧大概。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无意间被任性的温柔腐蚀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 01 串 S 定义函数 f(S)，表示一个最小的整数 k，使得 S 可以表示成 k 个 01 串的拼接（S=t1t2…tk），且每一个 01 串 ti 的逆序对数都是奇数。特殊地，如果不存在任何一种合法的划分方案，则定义 f(S)=0。</a:t>
            </a:r>
          </a:p>
          <a:p>
            <a:r>
              <a:rPr lang="zh-CN" altLang="en-US"/>
              <a:t>现在给定一个 01 串 S，请求出其所有非空子序列的 f 值之和。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1≤|S|≤10^5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Dream Sky End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先考虑f(S)的取值有哪些可能。</a:t>
            </a:r>
          </a:p>
          <a:p>
            <a:endParaRPr lang="zh-CN" altLang="en-US"/>
          </a:p>
          <a:p>
            <a:r>
              <a:rPr lang="zh-CN" altLang="en-US"/>
              <a:t>可以发现当k≥3的时候，任意三个连续的ti必须满足最前面的那一段1的个数是奇数</a:t>
            </a:r>
            <a:r>
              <a:rPr lang="en-US" altLang="zh-CN"/>
              <a:t>(</a:t>
            </a:r>
            <a:r>
              <a:rPr lang="zh-CN" altLang="en-US"/>
              <a:t>否则前三段的逆序对数和后两段的逆序对数奇偶性会不同，段数并不是最优</a:t>
            </a:r>
            <a:r>
              <a:rPr lang="en-US" altLang="zh-CN"/>
              <a:t>)</a:t>
            </a:r>
            <a:r>
              <a:rPr lang="zh-CN" altLang="en-US"/>
              <a:t>，第二段0的个数一定是偶数</a:t>
            </a:r>
            <a:r>
              <a:rPr lang="en-US" altLang="zh-CN"/>
              <a:t>(</a:t>
            </a:r>
            <a:r>
              <a:rPr lang="zh-CN" altLang="en-US"/>
              <a:t>否则前两段的逆序对数就是奇数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因此，当 k≥4时，t1t2t3和t2t3t4都满足这样的关系，此时可以发</a:t>
            </a:r>
            <a:r>
              <a:rPr lang="en-US" altLang="zh-CN"/>
              <a:t>x</a:t>
            </a:r>
            <a:r>
              <a:rPr lang="zh-CN" altLang="en-US"/>
              <a:t>现t1t2t3的逆序对数一定是奇数，段数不是最优。也就是说k一定小于等于3。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Sky End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有了这个性质，我们可以考虑dp套dp，令 f{i,j,k,s1,s2}表示当前做到第i位，选择了的所有数中1个数的奇偶性是j，总的逆序对数的奇偶性是k。</a:t>
            </a:r>
          </a:p>
          <a:p>
            <a:endParaRPr lang="zh-CN" altLang="en-US"/>
          </a:p>
          <a:p>
            <a:r>
              <a:rPr lang="zh-CN" altLang="en-US"/>
              <a:t>如果选到了第二段，第二段当前1的个数奇偶性为0/1，逆序对个数奇偶性为0/1是否可行（一个2^4的二进制状态s1，第三段状态s2同理）的方案数，显然有了这些信息我们就足够分析一种子序列对答案的贡献。</a:t>
            </a:r>
          </a:p>
          <a:p>
            <a:endParaRPr lang="zh-CN" altLang="en-US"/>
          </a:p>
          <a:p>
            <a:r>
              <a:rPr lang="zh-CN" altLang="en-US"/>
              <a:t>转移和统计答案都很简单。</a:t>
            </a:r>
          </a:p>
          <a:p>
            <a:r>
              <a:rPr lang="zh-CN" altLang="en-US"/>
              <a:t>时间复杂度 O(n×2^{16})（若干常数就不分析了）。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1447</Words>
  <Application>Microsoft Office PowerPoint</Application>
  <PresentationFormat>宽屏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Office 主题</vt:lpstr>
      <vt:lpstr>开心就好</vt:lpstr>
      <vt:lpstr>Over Sky End</vt:lpstr>
      <vt:lpstr>那反抗真伪之眸所映之物</vt:lpstr>
      <vt:lpstr>Dark Sky End</vt:lpstr>
      <vt:lpstr>因自过去而至的残响起舞</vt:lpstr>
      <vt:lpstr>Deep Sky End</vt:lpstr>
      <vt:lpstr>无意间被任性的温柔腐蚀</vt:lpstr>
      <vt:lpstr>Dream Sky End</vt:lpstr>
      <vt:lpstr>Another Sky End</vt:lpstr>
      <vt:lpstr>错综的光影所迷惑的思念是</vt:lpstr>
      <vt:lpstr>Real Sky End</vt:lpstr>
      <vt:lpstr>真实无妄她们的人生之路</vt:lpstr>
      <vt:lpstr>Silent Sky End</vt:lpstr>
      <vt:lpstr>开心吗？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开心就好</dc:title>
  <dc:creator/>
  <cp:lastModifiedBy>Teacher</cp:lastModifiedBy>
  <cp:revision>29</cp:revision>
  <dcterms:created xsi:type="dcterms:W3CDTF">2018-06-29T05:59:31Z</dcterms:created>
  <dcterms:modified xsi:type="dcterms:W3CDTF">2018-06-29T09:47:41Z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