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3DA2-5C70-633A-5F3D-9E718833B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CBA653-1482-1668-4054-071FF1A1A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B4052-5985-E500-CB91-41B4AF8E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B4E8F-82E1-CC22-2BA9-C108C2F3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3D9C0-89CF-2E85-774A-8F5AA0E7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B401E-B079-5D75-A3BF-29C6C507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60F814-E90A-3C75-D6A1-846B41E8D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58295-F658-4191-4262-E928A8F3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D1374-95F5-DDA1-9214-8244D3AC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5F8CE-E723-7E08-9D15-273031E9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1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0F208D-1529-8E00-F182-F3661B33F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EB5FE8-27C6-201D-EC1C-FFAB7392F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E7B00-378E-8DC8-600C-C389B084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0DB7B-FE71-07D9-4AAA-78220FCA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CECB2-964A-B955-3401-14FC7AA8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4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E024C-FCCF-BD18-225A-C8E4A324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07D52-53C8-B4B4-4101-022BBDBC8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2662F-BD37-33A9-341F-2EA61417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CE45A1-A571-8A55-D150-67B1B248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F1D11-A717-E8A9-DA1D-EE27B3F5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4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DD437-9EC9-C820-5D04-3BE83D17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9DD2D-C764-ADF7-3BF6-37D3787E1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7D11B-CCDF-9BD6-3949-97C00166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5256B-0892-BABD-3192-C3769FB4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C9C01-4F8B-0683-6B40-E0A58817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3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BBE35-533E-2127-FAF7-01B91363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0EA8E-D7BB-5201-3A49-A2B12C4C1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C7AD14-7CE7-19B5-DB85-60DB2C004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6A726-38BD-2635-2558-A6A6F192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19749-3A8E-6829-E319-98B5B363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DC8CC-9173-C45A-9901-F48DF77F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2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C07A3-F897-BB0C-CCF3-704780CE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7138B0-0705-D496-FFC4-DFFF08B0C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63D561-CE10-D75B-4244-6F67AC2A8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F5FEF1-E882-710F-256D-7D20E0E75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07C8D0-49A9-1FF9-8D68-DB8265589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037638-3DC7-F26A-8114-A95D2FDA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28E01B-CF74-AD67-4679-2681F007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494ED2-8452-4B41-2C54-815ECDEA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A201D-C1A0-872A-0048-37FE0C31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E43C72-07AA-A6C1-98AE-5F5FD29D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DC6112-12A3-6B6B-7AC0-20B4B915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067744-6B5F-5CCB-2D57-258BE06E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0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4CE094-422F-421A-01C8-3F650E99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F090DC-9A71-7952-F0A8-ACD4DDDD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B43DA2-6B13-D111-167A-47C4BE15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05068-06AE-14F1-38F4-F97571E07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D8E9E-26D8-E86D-1D3A-8568BA2FD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2D0DF4-FEC7-62A6-460D-6CDE57642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9B7FC1-D2C9-E351-226A-A8D61666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F5087-9F54-E2D6-2F5F-C4A0C2A8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AE79C5-C250-7E21-E543-E83CEA30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98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D9FAF-746D-0B71-AE49-10CB48ED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BB4B57-12BD-BFCC-2A24-B31C92783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2538A7-BE2A-7E7B-2EF4-92DBC0A37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B04B9-5BE8-776E-95FE-24DE120D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D541F3-686C-AEA3-7E31-9A7F27FC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3A091-E890-BFEF-8FE8-7028E714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0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E2D6AA-F3C5-2566-EB27-4DE1A4F5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6B4949-0C0C-41A3-4EEE-610EA3035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C8E0D-5FDE-5972-03DC-D876C6D5D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CC106-C02A-482D-AED4-B55BF71F7C1D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AA036-9768-34A9-B9A1-44753A105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05DEE-EA76-2846-2CFB-E4DDDDF45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06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>
            <a:extLst>
              <a:ext uri="{FF2B5EF4-FFF2-40B4-BE49-F238E27FC236}">
                <a16:creationId xmlns:a16="http://schemas.microsoft.com/office/drawing/2014/main" id="{F0A27DD8-9790-1E04-29E7-52441F4AAB3B}"/>
              </a:ext>
            </a:extLst>
          </p:cNvPr>
          <p:cNvGrpSpPr/>
          <p:nvPr/>
        </p:nvGrpSpPr>
        <p:grpSpPr>
          <a:xfrm>
            <a:off x="2599664" y="1009922"/>
            <a:ext cx="6992672" cy="4838156"/>
            <a:chOff x="901768" y="1059379"/>
            <a:chExt cx="6992672" cy="483815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FE8BEB9-F85C-32B8-917C-17BF88D7D743}"/>
                </a:ext>
              </a:extLst>
            </p:cNvPr>
            <p:cNvSpPr/>
            <p:nvPr/>
          </p:nvSpPr>
          <p:spPr>
            <a:xfrm>
              <a:off x="4243461" y="1059379"/>
              <a:ext cx="1374154" cy="483815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B737256-871F-6C16-8A87-D703371DA9D3}"/>
                </a:ext>
              </a:extLst>
            </p:cNvPr>
            <p:cNvGrpSpPr/>
            <p:nvPr/>
          </p:nvGrpSpPr>
          <p:grpSpPr>
            <a:xfrm>
              <a:off x="1844510" y="1393428"/>
              <a:ext cx="1248740" cy="1283732"/>
              <a:chOff x="1844510" y="1393428"/>
              <a:chExt cx="1248740" cy="1283732"/>
            </a:xfrm>
          </p:grpSpPr>
          <p:pic>
            <p:nvPicPr>
              <p:cNvPr id="6" name="图形 5" descr="文档 纯色填充">
                <a:extLst>
                  <a:ext uri="{FF2B5EF4-FFF2-40B4-BE49-F238E27FC236}">
                    <a16:creationId xmlns:a16="http://schemas.microsoft.com/office/drawing/2014/main" id="{F209F41B-93A7-B48B-4E44-0AE2C6E829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11680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891F372-EB48-A829-9EAD-4AC7A5495441}"/>
                  </a:ext>
                </a:extLst>
              </p:cNvPr>
              <p:cNvSpPr txBox="1"/>
              <p:nvPr/>
            </p:nvSpPr>
            <p:spPr>
              <a:xfrm>
                <a:off x="1844510" y="1393428"/>
                <a:ext cx="12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main.cpp</a:t>
                </a:r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D34B005-8CA0-C027-D63A-5C5FA5B7D847}"/>
                </a:ext>
              </a:extLst>
            </p:cNvPr>
            <p:cNvGrpSpPr/>
            <p:nvPr/>
          </p:nvGrpSpPr>
          <p:grpSpPr>
            <a:xfrm>
              <a:off x="1702612" y="2954159"/>
              <a:ext cx="1532535" cy="1283732"/>
              <a:chOff x="1702613" y="1393428"/>
              <a:chExt cx="1532535" cy="1283732"/>
            </a:xfrm>
          </p:grpSpPr>
          <p:pic>
            <p:nvPicPr>
              <p:cNvPr id="14" name="图形 13" descr="文档 纯色填充">
                <a:extLst>
                  <a:ext uri="{FF2B5EF4-FFF2-40B4-BE49-F238E27FC236}">
                    <a16:creationId xmlns:a16="http://schemas.microsoft.com/office/drawing/2014/main" id="{969B40B9-6ACC-F3C5-CABF-5A3C25035C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11680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F7EDCD-8685-63F8-988E-77871C6B0316}"/>
                  </a:ext>
                </a:extLst>
              </p:cNvPr>
              <p:cNvSpPr txBox="1"/>
              <p:nvPr/>
            </p:nvSpPr>
            <p:spPr>
              <a:xfrm>
                <a:off x="1702613" y="1393428"/>
                <a:ext cx="1532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another.cpp</a:t>
                </a:r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3D4DBF5-8F63-71FE-4497-3DF7C28F6BA1}"/>
                </a:ext>
              </a:extLst>
            </p:cNvPr>
            <p:cNvCxnSpPr>
              <a:cxnSpLocks/>
              <a:stCxn id="6" idx="3"/>
              <a:endCxn id="20" idx="1"/>
            </p:cNvCxnSpPr>
            <p:nvPr/>
          </p:nvCxnSpPr>
          <p:spPr>
            <a:xfrm>
              <a:off x="2926080" y="2219960"/>
              <a:ext cx="15411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5AE22834-6EB8-4049-99DA-B682C851CA12}"/>
                </a:ext>
              </a:extLst>
            </p:cNvPr>
            <p:cNvGrpSpPr/>
            <p:nvPr/>
          </p:nvGrpSpPr>
          <p:grpSpPr>
            <a:xfrm>
              <a:off x="4370451" y="1116429"/>
              <a:ext cx="1107996" cy="1560731"/>
              <a:chOff x="5391531" y="1116429"/>
              <a:chExt cx="1107996" cy="1560731"/>
            </a:xfrm>
          </p:grpSpPr>
          <p:pic>
            <p:nvPicPr>
              <p:cNvPr id="20" name="图形 19" descr="纸张 纯色填充">
                <a:extLst>
                  <a:ext uri="{FF2B5EF4-FFF2-40B4-BE49-F238E27FC236}">
                    <a16:creationId xmlns:a16="http://schemas.microsoft.com/office/drawing/2014/main" id="{E9B8F086-2FB9-722A-A900-6EB3345E8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8329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37E6533-ACAC-8927-1A8F-5204A04B0F42}"/>
                  </a:ext>
                </a:extLst>
              </p:cNvPr>
              <p:cNvSpPr txBox="1"/>
              <p:nvPr/>
            </p:nvSpPr>
            <p:spPr>
              <a:xfrm>
                <a:off x="5391531" y="1116429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main </a:t>
                </a:r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的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中间文件</a:t>
                </a: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6105BA3-C649-35E7-F2C6-621B2F78AE3C}"/>
                </a:ext>
              </a:extLst>
            </p:cNvPr>
            <p:cNvGrpSpPr/>
            <p:nvPr/>
          </p:nvGrpSpPr>
          <p:grpSpPr>
            <a:xfrm>
              <a:off x="4243461" y="2677160"/>
              <a:ext cx="1361976" cy="1560731"/>
              <a:chOff x="5264542" y="1116429"/>
              <a:chExt cx="1361976" cy="1560731"/>
            </a:xfrm>
          </p:grpSpPr>
          <p:pic>
            <p:nvPicPr>
              <p:cNvPr id="24" name="图形 23" descr="纸张 纯色填充">
                <a:extLst>
                  <a:ext uri="{FF2B5EF4-FFF2-40B4-BE49-F238E27FC236}">
                    <a16:creationId xmlns:a16="http://schemas.microsoft.com/office/drawing/2014/main" id="{3B777111-AECC-8D7A-B83D-5570CF315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8329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7B50595-34C2-9718-7AA1-F5CE65B900CE}"/>
                  </a:ext>
                </a:extLst>
              </p:cNvPr>
              <p:cNvSpPr txBox="1"/>
              <p:nvPr/>
            </p:nvSpPr>
            <p:spPr>
              <a:xfrm>
                <a:off x="5264542" y="1116429"/>
                <a:ext cx="13619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another </a:t>
                </a:r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的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中间文件</a:t>
                </a:r>
              </a:p>
            </p:txBody>
          </p:sp>
        </p:grp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5209E43-28BE-0614-EE6B-AF8D448868D8}"/>
                </a:ext>
              </a:extLst>
            </p:cNvPr>
            <p:cNvCxnSpPr>
              <a:cxnSpLocks/>
              <a:stCxn id="14" idx="3"/>
              <a:endCxn id="24" idx="1"/>
            </p:cNvCxnSpPr>
            <p:nvPr/>
          </p:nvCxnSpPr>
          <p:spPr>
            <a:xfrm>
              <a:off x="2926079" y="3780691"/>
              <a:ext cx="15411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FF17343-6EBE-5722-9A32-6336891B1CFD}"/>
                </a:ext>
              </a:extLst>
            </p:cNvPr>
            <p:cNvSpPr txBox="1"/>
            <p:nvPr/>
          </p:nvSpPr>
          <p:spPr>
            <a:xfrm>
              <a:off x="3256754" y="18506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编译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8468098-9F75-4016-10E2-DCD5C03AA91E}"/>
                </a:ext>
              </a:extLst>
            </p:cNvPr>
            <p:cNvSpPr txBox="1"/>
            <p:nvPr/>
          </p:nvSpPr>
          <p:spPr>
            <a:xfrm>
              <a:off x="3256754" y="3411359"/>
              <a:ext cx="64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编译</a:t>
              </a: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1B3BCFAE-36BB-BF6B-4A0F-CB7F0C7560D2}"/>
                </a:ext>
              </a:extLst>
            </p:cNvPr>
            <p:cNvGrpSpPr/>
            <p:nvPr/>
          </p:nvGrpSpPr>
          <p:grpSpPr>
            <a:xfrm>
              <a:off x="4370450" y="4237890"/>
              <a:ext cx="1107996" cy="1560731"/>
              <a:chOff x="5391532" y="1116429"/>
              <a:chExt cx="1107996" cy="1560731"/>
            </a:xfrm>
          </p:grpSpPr>
          <p:pic>
            <p:nvPicPr>
              <p:cNvPr id="34" name="图形 33" descr="纸张 纯色填充">
                <a:extLst>
                  <a:ext uri="{FF2B5EF4-FFF2-40B4-BE49-F238E27FC236}">
                    <a16:creationId xmlns:a16="http://schemas.microsoft.com/office/drawing/2014/main" id="{2949C052-69AF-972B-F0DC-B52AB91076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8329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EC82605-AAE5-A81E-ABF6-F47E144DB7F1}"/>
                  </a:ext>
                </a:extLst>
              </p:cNvPr>
              <p:cNvSpPr txBox="1"/>
              <p:nvPr/>
            </p:nvSpPr>
            <p:spPr>
              <a:xfrm>
                <a:off x="5391532" y="1116429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其他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中间文件</a:t>
                </a:r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8ACAB08-DC65-9FF1-A2B9-58352C255619}"/>
                </a:ext>
              </a:extLst>
            </p:cNvPr>
            <p:cNvSpPr txBox="1"/>
            <p:nvPr/>
          </p:nvSpPr>
          <p:spPr>
            <a:xfrm>
              <a:off x="5869554" y="310912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链接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811A1EC-91AD-1067-7FDB-8B90C60B5297}"/>
                </a:ext>
              </a:extLst>
            </p:cNvPr>
            <p:cNvCxnSpPr>
              <a:cxnSpLocks/>
              <a:stCxn id="4" idx="3"/>
              <a:endCxn id="38" idx="1"/>
            </p:cNvCxnSpPr>
            <p:nvPr/>
          </p:nvCxnSpPr>
          <p:spPr>
            <a:xfrm>
              <a:off x="5617615" y="3478457"/>
              <a:ext cx="1150211" cy="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240E77B4-1227-3B44-D67E-9576638278E3}"/>
                </a:ext>
              </a:extLst>
            </p:cNvPr>
            <p:cNvGrpSpPr/>
            <p:nvPr/>
          </p:nvGrpSpPr>
          <p:grpSpPr>
            <a:xfrm>
              <a:off x="6555612" y="2815659"/>
              <a:ext cx="1338828" cy="1120557"/>
              <a:chOff x="6555612" y="2815659"/>
              <a:chExt cx="1338828" cy="1120557"/>
            </a:xfrm>
          </p:grpSpPr>
          <p:pic>
            <p:nvPicPr>
              <p:cNvPr id="38" name="图形 37" descr="浏览器窗口 纯色填充">
                <a:extLst>
                  <a:ext uri="{FF2B5EF4-FFF2-40B4-BE49-F238E27FC236}">
                    <a16:creationId xmlns:a16="http://schemas.microsoft.com/office/drawing/2014/main" id="{8D84C0C3-94BC-565A-430F-3CDE6FDBC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67826" y="302181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B3CDB4E-622D-88DE-F313-C5A4FD9DCDC2}"/>
                  </a:ext>
                </a:extLst>
              </p:cNvPr>
              <p:cNvSpPr txBox="1"/>
              <p:nvPr/>
            </p:nvSpPr>
            <p:spPr>
              <a:xfrm>
                <a:off x="6555612" y="2815659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可执行文件</a:t>
                </a: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65A84B83-D22F-FD7E-694F-35F4A7510167}"/>
                </a:ext>
              </a:extLst>
            </p:cNvPr>
            <p:cNvGrpSpPr/>
            <p:nvPr/>
          </p:nvGrpSpPr>
          <p:grpSpPr>
            <a:xfrm>
              <a:off x="1829889" y="4514890"/>
              <a:ext cx="1277979" cy="1283732"/>
              <a:chOff x="1829891" y="1393428"/>
              <a:chExt cx="1277979" cy="1283732"/>
            </a:xfrm>
          </p:grpSpPr>
          <p:pic>
            <p:nvPicPr>
              <p:cNvPr id="48" name="图形 47" descr="文档 纯色填充">
                <a:extLst>
                  <a:ext uri="{FF2B5EF4-FFF2-40B4-BE49-F238E27FC236}">
                    <a16:creationId xmlns:a16="http://schemas.microsoft.com/office/drawing/2014/main" id="{2FD98D6C-0627-C089-BCFE-3CF60FEED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11680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187D0C-9C8C-23F8-0661-CDD8B36F01A5}"/>
                  </a:ext>
                </a:extLst>
              </p:cNvPr>
              <p:cNvSpPr txBox="1"/>
              <p:nvPr/>
            </p:nvSpPr>
            <p:spPr>
              <a:xfrm>
                <a:off x="1829891" y="1393428"/>
                <a:ext cx="1277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err="1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another.h</a:t>
                </a:r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04977B4-FBB9-A8FD-20FC-A18A1D481CE9}"/>
                </a:ext>
              </a:extLst>
            </p:cNvPr>
            <p:cNvCxnSpPr>
              <a:cxnSpLocks/>
              <a:stCxn id="48" idx="1"/>
              <a:endCxn id="14" idx="1"/>
            </p:cNvCxnSpPr>
            <p:nvPr/>
          </p:nvCxnSpPr>
          <p:spPr>
            <a:xfrm rot="10800000" flipH="1">
              <a:off x="2011677" y="3780692"/>
              <a:ext cx="1" cy="1560731"/>
            </a:xfrm>
            <a:prstGeom prst="curvedConnector3">
              <a:avLst>
                <a:gd name="adj1" fmla="val -2286000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E38540A-06D8-FB40-B762-706E3C19B276}"/>
                </a:ext>
              </a:extLst>
            </p:cNvPr>
            <p:cNvSpPr txBox="1"/>
            <p:nvPr/>
          </p:nvSpPr>
          <p:spPr>
            <a:xfrm>
              <a:off x="901768" y="437638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预处理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88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思源宋体 CN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Orange</dc:creator>
  <cp:lastModifiedBy>Lee Orange</cp:lastModifiedBy>
  <cp:revision>11</cp:revision>
  <dcterms:created xsi:type="dcterms:W3CDTF">2022-07-17T00:42:20Z</dcterms:created>
  <dcterms:modified xsi:type="dcterms:W3CDTF">2022-07-17T12:43:44Z</dcterms:modified>
</cp:coreProperties>
</file>