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2" autoAdjust="0"/>
  </p:normalViewPr>
  <p:slideViewPr>
    <p:cSldViewPr snapToGrid="0">
      <p:cViewPr>
        <p:scale>
          <a:sx n="75" d="100"/>
          <a:sy n="75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3DA2-5C70-633A-5F3D-9E718833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A653-1482-1668-4054-071FF1A1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4052-5985-E500-CB91-41B4AF8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4E8F-82E1-CC22-2BA9-C108C2F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D9C0-89CF-2E85-774A-8F5AA0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401E-B079-5D75-A3BF-29C6C507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F814-E90A-3C75-D6A1-846B41E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8295-F658-4191-4262-E928A8F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1374-95F5-DDA1-9214-8244D3A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F8CE-E723-7E08-9D15-273031E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208D-1529-8E00-F182-F3661B33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B5FE8-27C6-201D-EC1C-FFAB7392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E7B00-378E-8DC8-600C-C389B08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DB7B-FE71-07D9-4AAA-78220FC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ECB2-964A-B955-3401-14FC7AA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024C-FCCF-BD18-225A-C8E4A32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7D52-53C8-B4B4-4101-022BBDBC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2662F-BD37-33A9-341F-2EA6141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E45A1-A571-8A55-D150-67B1B24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1D11-A717-E8A9-DA1D-EE27B3F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D437-9EC9-C820-5D04-3BE83D1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DD2D-C764-ADF7-3BF6-37D3787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D11B-CCDF-9BD6-3949-97C00166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256B-0892-BABD-3192-C3769FB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9C01-4F8B-0683-6B40-E0A58817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BE35-533E-2127-FAF7-01B91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EA8E-D7BB-5201-3A49-A2B12C4C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AD14-7CE7-19B5-DB85-60DB2C00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6A726-38BD-2635-2558-A6A6F1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749-3A8E-6829-E319-98B5B36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C8CC-9173-C45A-9901-F48DF77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07A3-F897-BB0C-CCF3-704780C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138B0-0705-D496-FFC4-DFFF08B0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3D561-CE10-D75B-4244-6F67AC2A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5FEF1-E882-710F-256D-7D20E0E7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C8D0-49A9-1FF9-8D68-DB826558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37638-3DC7-F26A-8114-A95D2FDA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E01B-CF74-AD67-4679-2681F0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94ED2-8452-4B41-2C54-815ECDE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201D-C1A0-872A-0048-37FE0C3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43C72-07AA-A6C1-98AE-5F5FD29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C6112-12A3-6B6B-7AC0-20B4B91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67744-6B5F-5CCB-2D57-258BE06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CE094-422F-421A-01C8-3F650E9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090DC-9A71-7952-F0A8-ACD4DDDD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43DA2-6B13-D111-167A-47C4BE1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5068-06AE-14F1-38F4-F97571E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8E9E-26D8-E86D-1D3A-8568BA2F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0DF4-FEC7-62A6-460D-6CDE576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B7FC1-D2C9-E351-226A-A8D6166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5087-9F54-E2D6-2F5F-C4A0C2A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E79C5-C250-7E21-E543-E83CEA3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FAF-746D-0B71-AE49-10CB48E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B4B57-12BD-BFCC-2A24-B31C927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538A7-BE2A-7E7B-2EF4-92DBC0A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B04B9-5BE8-776E-95FE-24DE12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541F3-686C-AEA3-7E31-9A7F27F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A091-E890-BFEF-8FE8-7028E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2D6AA-F3C5-2566-EB27-4DE1A4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B4949-0C0C-41A3-4EEE-610EA30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8E0D-5FDE-5972-03DC-D876C6D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C106-C02A-482D-AED4-B55BF71F7C1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A036-9768-34A9-B9A1-44753A10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05DEE-EA76-2846-2CFB-E4DDDDF4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A27DD8-9790-1E04-29E7-52441F4AAB3B}"/>
              </a:ext>
            </a:extLst>
          </p:cNvPr>
          <p:cNvGrpSpPr/>
          <p:nvPr/>
        </p:nvGrpSpPr>
        <p:grpSpPr>
          <a:xfrm>
            <a:off x="2599664" y="1009922"/>
            <a:ext cx="6992672" cy="4838156"/>
            <a:chOff x="901768" y="1059379"/>
            <a:chExt cx="6992672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4243461" y="1059379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737256-871F-6C16-8A87-D703371DA9D3}"/>
                </a:ext>
              </a:extLst>
            </p:cNvPr>
            <p:cNvGrpSpPr/>
            <p:nvPr/>
          </p:nvGrpSpPr>
          <p:grpSpPr>
            <a:xfrm>
              <a:off x="1844510" y="1393428"/>
              <a:ext cx="1248740" cy="1283732"/>
              <a:chOff x="1844510" y="1393428"/>
              <a:chExt cx="1248740" cy="1283732"/>
            </a:xfrm>
          </p:grpSpPr>
          <p:pic>
            <p:nvPicPr>
              <p:cNvPr id="6" name="图形 5" descr="文档 纯色填充">
                <a:extLst>
                  <a:ext uri="{FF2B5EF4-FFF2-40B4-BE49-F238E27FC236}">
                    <a16:creationId xmlns:a16="http://schemas.microsoft.com/office/drawing/2014/main" id="{F209F41B-93A7-B48B-4E44-0AE2C6E82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91F372-EB48-A829-9EAD-4AC7A5495441}"/>
                  </a:ext>
                </a:extLst>
              </p:cNvPr>
              <p:cNvSpPr txBox="1"/>
              <p:nvPr/>
            </p:nvSpPr>
            <p:spPr>
              <a:xfrm>
                <a:off x="1844510" y="1393428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34B005-8CA0-C027-D63A-5C5FA5B7D847}"/>
                </a:ext>
              </a:extLst>
            </p:cNvPr>
            <p:cNvGrpSpPr/>
            <p:nvPr/>
          </p:nvGrpSpPr>
          <p:grpSpPr>
            <a:xfrm>
              <a:off x="1702612" y="2954159"/>
              <a:ext cx="1532535" cy="1283732"/>
              <a:chOff x="1702613" y="1393428"/>
              <a:chExt cx="1532535" cy="1283732"/>
            </a:xfrm>
          </p:grpSpPr>
          <p:pic>
            <p:nvPicPr>
              <p:cNvPr id="14" name="图形 13" descr="文档 纯色填充">
                <a:extLst>
                  <a:ext uri="{FF2B5EF4-FFF2-40B4-BE49-F238E27FC236}">
                    <a16:creationId xmlns:a16="http://schemas.microsoft.com/office/drawing/2014/main" id="{969B40B9-6ACC-F3C5-CABF-5A3C2503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7EDCD-8685-63F8-988E-77871C6B0316}"/>
                  </a:ext>
                </a:extLst>
              </p:cNvPr>
              <p:cNvSpPr txBox="1"/>
              <p:nvPr/>
            </p:nvSpPr>
            <p:spPr>
              <a:xfrm>
                <a:off x="1702613" y="1393428"/>
                <a:ext cx="153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3D4DBF5-8F63-71FE-4497-3DF7C28F6BA1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2926080" y="2219960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AE22834-6EB8-4049-99DA-B682C851CA12}"/>
                </a:ext>
              </a:extLst>
            </p:cNvPr>
            <p:cNvGrpSpPr/>
            <p:nvPr/>
          </p:nvGrpSpPr>
          <p:grpSpPr>
            <a:xfrm>
              <a:off x="4370451" y="1116429"/>
              <a:ext cx="1107996" cy="1560731"/>
              <a:chOff x="5391531" y="1116429"/>
              <a:chExt cx="1107996" cy="1560731"/>
            </a:xfrm>
          </p:grpSpPr>
          <p:pic>
            <p:nvPicPr>
              <p:cNvPr id="20" name="图形 19" descr="纸张 纯色填充">
                <a:extLst>
                  <a:ext uri="{FF2B5EF4-FFF2-40B4-BE49-F238E27FC236}">
                    <a16:creationId xmlns:a16="http://schemas.microsoft.com/office/drawing/2014/main" id="{E9B8F086-2FB9-722A-A900-6EB3345E8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7E6533-ACAC-8927-1A8F-5204A04B0F42}"/>
                  </a:ext>
                </a:extLst>
              </p:cNvPr>
              <p:cNvSpPr txBox="1"/>
              <p:nvPr/>
            </p:nvSpPr>
            <p:spPr>
              <a:xfrm>
                <a:off x="5391531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4243461" y="2677160"/>
              <a:ext cx="1361976" cy="1560731"/>
              <a:chOff x="5264542" y="1116429"/>
              <a:chExt cx="136197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264542" y="1116429"/>
                <a:ext cx="1361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>
              <a:off x="2926079" y="3780691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F17343-6EBE-5722-9A32-6336891B1CFD}"/>
                </a:ext>
              </a:extLst>
            </p:cNvPr>
            <p:cNvSpPr txBox="1"/>
            <p:nvPr/>
          </p:nvSpPr>
          <p:spPr>
            <a:xfrm>
              <a:off x="3256754" y="18506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3256754" y="3411359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4370450" y="4237890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5869554" y="31091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5617615" y="3478457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6555612" y="2815659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5A84B83-D22F-FD7E-694F-35F4A7510167}"/>
                </a:ext>
              </a:extLst>
            </p:cNvPr>
            <p:cNvGrpSpPr/>
            <p:nvPr/>
          </p:nvGrpSpPr>
          <p:grpSpPr>
            <a:xfrm>
              <a:off x="1829889" y="4514890"/>
              <a:ext cx="1277979" cy="1283732"/>
              <a:chOff x="1829891" y="1393428"/>
              <a:chExt cx="1277979" cy="1283732"/>
            </a:xfrm>
          </p:grpSpPr>
          <p:pic>
            <p:nvPicPr>
              <p:cNvPr id="48" name="图形 47" descr="文档 纯色填充">
                <a:extLst>
                  <a:ext uri="{FF2B5EF4-FFF2-40B4-BE49-F238E27FC236}">
                    <a16:creationId xmlns:a16="http://schemas.microsoft.com/office/drawing/2014/main" id="{2FD98D6C-0627-C089-BCFE-3CF60FE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187D0C-9C8C-23F8-0661-CDD8B36F01A5}"/>
                  </a:ext>
                </a:extLst>
              </p:cNvPr>
              <p:cNvSpPr txBox="1"/>
              <p:nvPr/>
            </p:nvSpPr>
            <p:spPr>
              <a:xfrm>
                <a:off x="1829891" y="1393428"/>
                <a:ext cx="127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another.h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04977B4-FBB9-A8FD-20FC-A18A1D481CE9}"/>
                </a:ext>
              </a:extLst>
            </p:cNvPr>
            <p:cNvCxnSpPr>
              <a:cxnSpLocks/>
              <a:stCxn id="48" idx="1"/>
              <a:endCxn id="14" idx="1"/>
            </p:cNvCxnSpPr>
            <p:nvPr/>
          </p:nvCxnSpPr>
          <p:spPr>
            <a:xfrm rot="10800000" flipH="1">
              <a:off x="2011677" y="3780692"/>
              <a:ext cx="1" cy="1560731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38540A-06D8-FB40-B762-706E3C19B276}"/>
                </a:ext>
              </a:extLst>
            </p:cNvPr>
            <p:cNvSpPr txBox="1"/>
            <p:nvPr/>
          </p:nvSpPr>
          <p:spPr>
            <a:xfrm>
              <a:off x="901768" y="4376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预处理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8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7A5DF4-1194-6E1F-9FF8-BD89B1AF6082}"/>
              </a:ext>
            </a:extLst>
          </p:cNvPr>
          <p:cNvGrpSpPr/>
          <p:nvPr/>
        </p:nvGrpSpPr>
        <p:grpSpPr>
          <a:xfrm>
            <a:off x="1763021" y="1009922"/>
            <a:ext cx="8665959" cy="4838156"/>
            <a:chOff x="1763021" y="1009922"/>
            <a:chExt cx="8665959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6778001" y="1009922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6904991" y="2627703"/>
              <a:ext cx="1107996" cy="1560731"/>
              <a:chOff x="5391532" y="1116429"/>
              <a:chExt cx="110799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43" idx="3"/>
              <a:endCxn id="24" idx="1"/>
            </p:cNvCxnSpPr>
            <p:nvPr/>
          </p:nvCxnSpPr>
          <p:spPr>
            <a:xfrm>
              <a:off x="5460619" y="3731234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5791294" y="3361902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6904990" y="4188433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8404094" y="3059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8152155" y="3429000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9090152" y="2766202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BE2B44D-36EA-554A-EE4E-BE2DD24BCA4E}"/>
                </a:ext>
              </a:extLst>
            </p:cNvPr>
            <p:cNvGrpSpPr/>
            <p:nvPr/>
          </p:nvGrpSpPr>
          <p:grpSpPr>
            <a:xfrm>
              <a:off x="3872338" y="4188434"/>
              <a:ext cx="2262159" cy="1560731"/>
              <a:chOff x="3035694" y="4188434"/>
              <a:chExt cx="2262159" cy="1560731"/>
            </a:xfrm>
          </p:grpSpPr>
          <p:pic>
            <p:nvPicPr>
              <p:cNvPr id="40" name="图形 39" descr="文档 纯色填充">
                <a:extLst>
                  <a:ext uri="{FF2B5EF4-FFF2-40B4-BE49-F238E27FC236}">
                    <a16:creationId xmlns:a16="http://schemas.microsoft.com/office/drawing/2014/main" id="{627A9715-CECF-A752-18EF-34FF555AF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4" y="48347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3E63FB-E4D8-EF5E-7437-C6EFC9EF5528}"/>
                  </a:ext>
                </a:extLst>
              </p:cNvPr>
              <p:cNvSpPr txBox="1"/>
              <p:nvPr/>
            </p:nvSpPr>
            <p:spPr>
              <a:xfrm>
                <a:off x="3035694" y="4188434"/>
                <a:ext cx="2262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（功能类似头文件）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757CB04-E573-22FE-C19D-4974F05A4769}"/>
                </a:ext>
              </a:extLst>
            </p:cNvPr>
            <p:cNvGrpSpPr/>
            <p:nvPr/>
          </p:nvGrpSpPr>
          <p:grpSpPr>
            <a:xfrm>
              <a:off x="3987758" y="2627703"/>
              <a:ext cx="2031326" cy="1560731"/>
              <a:chOff x="3151114" y="2627703"/>
              <a:chExt cx="2031326" cy="1560731"/>
            </a:xfrm>
          </p:grpSpPr>
          <p:pic>
            <p:nvPicPr>
              <p:cNvPr id="43" name="图形 42" descr="文档 纯色填充">
                <a:extLst>
                  <a:ext uri="{FF2B5EF4-FFF2-40B4-BE49-F238E27FC236}">
                    <a16:creationId xmlns:a16="http://schemas.microsoft.com/office/drawing/2014/main" id="{31485B63-B7FC-B776-107E-D7E2BA797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5" y="327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F89E504-F49C-1CCA-E980-A0524B658F84}"/>
                  </a:ext>
                </a:extLst>
              </p:cNvPr>
              <p:cNvSpPr txBox="1"/>
              <p:nvPr/>
            </p:nvSpPr>
            <p:spPr>
              <a:xfrm>
                <a:off x="3151114" y="2627703"/>
                <a:ext cx="20313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模块实现单元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（功能同源文件）</a:t>
                </a:r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98CEB44-7537-7557-9037-CB3FC92C4FB9}"/>
                </a:ext>
              </a:extLst>
            </p:cNvPr>
            <p:cNvCxnSpPr>
              <a:cxnSpLocks/>
              <a:stCxn id="69" idx="3"/>
              <a:endCxn id="72" idx="1"/>
            </p:cNvCxnSpPr>
            <p:nvPr/>
          </p:nvCxnSpPr>
          <p:spPr>
            <a:xfrm>
              <a:off x="5460620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F0F20F3-E972-EF58-E130-88951F90A0A0}"/>
                </a:ext>
              </a:extLst>
            </p:cNvPr>
            <p:cNvSpPr txBox="1"/>
            <p:nvPr/>
          </p:nvSpPr>
          <p:spPr>
            <a:xfrm>
              <a:off x="5791294" y="18011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AD43AB-68CB-9B70-8ED4-02048C006F90}"/>
                </a:ext>
              </a:extLst>
            </p:cNvPr>
            <p:cNvCxnSpPr>
              <a:cxnSpLocks/>
              <a:stCxn id="75" idx="3"/>
              <a:endCxn id="69" idx="1"/>
            </p:cNvCxnSpPr>
            <p:nvPr/>
          </p:nvCxnSpPr>
          <p:spPr>
            <a:xfrm>
              <a:off x="3005051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C67B298-2E02-FED1-77DC-7D1A9ED97296}"/>
                </a:ext>
              </a:extLst>
            </p:cNvPr>
            <p:cNvSpPr txBox="1"/>
            <p:nvPr/>
          </p:nvSpPr>
          <p:spPr>
            <a:xfrm>
              <a:off x="3221166" y="21705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直接使用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95D1A2C-AD53-FEA4-15AB-627180D375CC}"/>
                </a:ext>
              </a:extLst>
            </p:cNvPr>
            <p:cNvGrpSpPr/>
            <p:nvPr/>
          </p:nvGrpSpPr>
          <p:grpSpPr>
            <a:xfrm>
              <a:off x="4379050" y="1343971"/>
              <a:ext cx="1248740" cy="1283732"/>
              <a:chOff x="3542406" y="1343971"/>
              <a:chExt cx="1248740" cy="1283732"/>
            </a:xfrm>
          </p:grpSpPr>
          <p:pic>
            <p:nvPicPr>
              <p:cNvPr id="69" name="图形 68" descr="文档 纯色填充">
                <a:extLst>
                  <a:ext uri="{FF2B5EF4-FFF2-40B4-BE49-F238E27FC236}">
                    <a16:creationId xmlns:a16="http://schemas.microsoft.com/office/drawing/2014/main" id="{EAF28AE4-2008-F8B4-E28E-6A8AF63C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6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DEACDF-CF62-B608-C8D6-01D63F652BC0}"/>
                  </a:ext>
                </a:extLst>
              </p:cNvPr>
              <p:cNvSpPr txBox="1"/>
              <p:nvPr/>
            </p:nvSpPr>
            <p:spPr>
              <a:xfrm>
                <a:off x="3542406" y="1343971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4D6793-208E-D968-B8E5-36DF64362E01}"/>
                </a:ext>
              </a:extLst>
            </p:cNvPr>
            <p:cNvGrpSpPr/>
            <p:nvPr/>
          </p:nvGrpSpPr>
          <p:grpSpPr>
            <a:xfrm>
              <a:off x="6904991" y="1066972"/>
              <a:ext cx="1107996" cy="1560731"/>
              <a:chOff x="6068347" y="1066972"/>
              <a:chExt cx="1107996" cy="1560731"/>
            </a:xfrm>
          </p:grpSpPr>
          <p:pic>
            <p:nvPicPr>
              <p:cNvPr id="72" name="图形 71" descr="纸张 纯色填充">
                <a:extLst>
                  <a:ext uri="{FF2B5EF4-FFF2-40B4-BE49-F238E27FC236}">
                    <a16:creationId xmlns:a16="http://schemas.microsoft.com/office/drawing/2014/main" id="{0DE1DC9C-6CAE-BC62-F0DC-FB2E705AD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5145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5358FB6-D579-FEDE-4F35-32D56AA01AC7}"/>
                  </a:ext>
                </a:extLst>
              </p:cNvPr>
              <p:cNvSpPr txBox="1"/>
              <p:nvPr/>
            </p:nvSpPr>
            <p:spPr>
              <a:xfrm>
                <a:off x="6068347" y="1066972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07C29AF-1B70-1F47-526E-5072D3D09DED}"/>
                </a:ext>
              </a:extLst>
            </p:cNvPr>
            <p:cNvGrpSpPr/>
            <p:nvPr/>
          </p:nvGrpSpPr>
          <p:grpSpPr>
            <a:xfrm>
              <a:off x="1763021" y="1066972"/>
              <a:ext cx="1569660" cy="1560731"/>
              <a:chOff x="926377" y="1066972"/>
              <a:chExt cx="1569660" cy="1560731"/>
            </a:xfrm>
          </p:grpSpPr>
          <p:pic>
            <p:nvPicPr>
              <p:cNvPr id="75" name="图形 74" descr="纸张 轮廓">
                <a:extLst>
                  <a:ext uri="{FF2B5EF4-FFF2-40B4-BE49-F238E27FC236}">
                    <a16:creationId xmlns:a16="http://schemas.microsoft.com/office/drawing/2014/main" id="{7DF616DB-4614-619E-C48D-A11497FB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54007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2FCAAD3-5460-FED2-70D0-7EB7395266D0}"/>
                  </a:ext>
                </a:extLst>
              </p:cNvPr>
              <p:cNvSpPr txBox="1"/>
              <p:nvPr/>
            </p:nvSpPr>
            <p:spPr>
              <a:xfrm>
                <a:off x="926377" y="1066972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模块接口文件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（缓存）</a:t>
                </a:r>
              </a:p>
            </p:txBody>
          </p:sp>
        </p:grpSp>
        <p:cxnSp>
          <p:nvCxnSpPr>
            <p:cNvPr id="81" name="直接箭头连接符 49">
              <a:extLst>
                <a:ext uri="{FF2B5EF4-FFF2-40B4-BE49-F238E27FC236}">
                  <a16:creationId xmlns:a16="http://schemas.microsoft.com/office/drawing/2014/main" id="{F012D510-384D-A651-53DC-FFCA2FC9F028}"/>
                </a:ext>
              </a:extLst>
            </p:cNvPr>
            <p:cNvCxnSpPr>
              <a:cxnSpLocks/>
              <a:stCxn id="40" idx="1"/>
              <a:endCxn id="75" idx="2"/>
            </p:cNvCxnSpPr>
            <p:nvPr/>
          </p:nvCxnSpPr>
          <p:spPr>
            <a:xfrm rot="10800000">
              <a:off x="2547852" y="2627703"/>
              <a:ext cx="1998367" cy="2664262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4862434-00F9-023E-79D5-548AFE264343}"/>
                </a:ext>
              </a:extLst>
            </p:cNvPr>
            <p:cNvSpPr txBox="1"/>
            <p:nvPr/>
          </p:nvSpPr>
          <p:spPr>
            <a:xfrm>
              <a:off x="2295912" y="404563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AB160F1-4E68-E5A9-40C1-46C721D7D775}"/>
                </a:ext>
              </a:extLst>
            </p:cNvPr>
            <p:cNvCxnSpPr>
              <a:cxnSpLocks/>
              <a:stCxn id="75" idx="3"/>
              <a:endCxn id="43" idx="1"/>
            </p:cNvCxnSpPr>
            <p:nvPr/>
          </p:nvCxnSpPr>
          <p:spPr>
            <a:xfrm>
              <a:off x="3005051" y="2170503"/>
              <a:ext cx="1541168" cy="1560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70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6739BE-1309-DB9B-20A0-9AC3F16FF1C8}"/>
              </a:ext>
            </a:extLst>
          </p:cNvPr>
          <p:cNvGrpSpPr/>
          <p:nvPr/>
        </p:nvGrpSpPr>
        <p:grpSpPr>
          <a:xfrm>
            <a:off x="3108701" y="1173285"/>
            <a:ext cx="5974598" cy="4511431"/>
            <a:chOff x="3108701" y="1173284"/>
            <a:chExt cx="5974598" cy="451143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7894552-8821-1DE2-1796-3B9D0449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701" y="1173284"/>
              <a:ext cx="5974598" cy="451143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7E2716-EE20-626D-52F0-DD3089BC2E61}"/>
                </a:ext>
              </a:extLst>
            </p:cNvPr>
            <p:cNvSpPr/>
            <p:nvPr/>
          </p:nvSpPr>
          <p:spPr>
            <a:xfrm>
              <a:off x="4939665" y="1746885"/>
              <a:ext cx="2874646" cy="17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源代码所在目录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CE0E48-A2B3-656A-414E-327A98568C90}"/>
                </a:ext>
              </a:extLst>
            </p:cNvPr>
            <p:cNvSpPr/>
            <p:nvPr/>
          </p:nvSpPr>
          <p:spPr>
            <a:xfrm>
              <a:off x="4939665" y="2226232"/>
              <a:ext cx="2874646" cy="142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生成文件的目录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216DF6-4CFD-C091-448A-29A9DDD352D7}"/>
                </a:ext>
              </a:extLst>
            </p:cNvPr>
            <p:cNvSpPr/>
            <p:nvPr/>
          </p:nvSpPr>
          <p:spPr>
            <a:xfrm>
              <a:off x="3190241" y="2722880"/>
              <a:ext cx="5816599" cy="162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缓存变量列表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C8F8DC-6BAF-967D-DA17-D7FA3126EF6B}"/>
                </a:ext>
              </a:extLst>
            </p:cNvPr>
            <p:cNvSpPr/>
            <p:nvPr/>
          </p:nvSpPr>
          <p:spPr>
            <a:xfrm>
              <a:off x="3190241" y="4943856"/>
              <a:ext cx="5816599" cy="652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日志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F089A-A0E2-9685-F224-8D9CADA01E7A}"/>
                </a:ext>
              </a:extLst>
            </p:cNvPr>
            <p:cNvSpPr/>
            <p:nvPr/>
          </p:nvSpPr>
          <p:spPr>
            <a:xfrm>
              <a:off x="3204209" y="4703445"/>
              <a:ext cx="670561" cy="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配置项目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59B0F4-C5D3-6289-2250-744BDC2CFAEE}"/>
                </a:ext>
              </a:extLst>
            </p:cNvPr>
            <p:cNvSpPr/>
            <p:nvPr/>
          </p:nvSpPr>
          <p:spPr>
            <a:xfrm>
              <a:off x="3958588" y="4703444"/>
              <a:ext cx="670561" cy="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1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ADC1BF0D-74E5-3BAD-E9D5-318FB5900B3E}"/>
              </a:ext>
            </a:extLst>
          </p:cNvPr>
          <p:cNvGrpSpPr/>
          <p:nvPr/>
        </p:nvGrpSpPr>
        <p:grpSpPr>
          <a:xfrm>
            <a:off x="1929267" y="1827225"/>
            <a:ext cx="8333467" cy="3203550"/>
            <a:chOff x="1604028" y="1827225"/>
            <a:chExt cx="8333467" cy="32035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F02ECEA-3B48-AB71-9B7A-072BC342D5E5}"/>
                </a:ext>
              </a:extLst>
            </p:cNvPr>
            <p:cNvGrpSpPr/>
            <p:nvPr/>
          </p:nvGrpSpPr>
          <p:grpSpPr>
            <a:xfrm>
              <a:off x="1767059" y="2880428"/>
              <a:ext cx="2520000" cy="1980000"/>
              <a:chOff x="2290020" y="1075174"/>
              <a:chExt cx="2520000" cy="198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5652273-B28F-C248-4A81-212EECF188C8}"/>
                  </a:ext>
                </a:extLst>
              </p:cNvPr>
              <p:cNvSpPr/>
              <p:nvPr/>
            </p:nvSpPr>
            <p:spPr>
              <a:xfrm>
                <a:off x="2290020" y="1075174"/>
                <a:ext cx="2520000" cy="198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配置项目</a:t>
                </a:r>
                <a:endParaRPr lang="en-US" altLang="zh-CN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configure</a:t>
                </a:r>
                <a:endParaRPr lang="zh-CN" altLang="en-US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pic>
            <p:nvPicPr>
              <p:cNvPr id="3" name="图形 2" descr="文档 纯色填充">
                <a:extLst>
                  <a:ext uri="{FF2B5EF4-FFF2-40B4-BE49-F238E27FC236}">
                    <a16:creationId xmlns:a16="http://schemas.microsoft.com/office/drawing/2014/main" id="{A5B9545F-AFCC-3452-2CA7-3ABAA76FD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820" y="17433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86E28A-833A-27E3-EFE8-C041476B3C6A}"/>
                  </a:ext>
                </a:extLst>
              </p:cNvPr>
              <p:cNvSpPr txBox="1"/>
              <p:nvPr/>
            </p:nvSpPr>
            <p:spPr>
              <a:xfrm>
                <a:off x="2549233" y="2657734"/>
                <a:ext cx="200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CMakeCache.txt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5CB910-183A-5887-96E0-66A6C917316C}"/>
                </a:ext>
              </a:extLst>
            </p:cNvPr>
            <p:cNvGrpSpPr/>
            <p:nvPr/>
          </p:nvGrpSpPr>
          <p:grpSpPr>
            <a:xfrm>
              <a:off x="4571433" y="2880428"/>
              <a:ext cx="2520000" cy="1980000"/>
              <a:chOff x="2290020" y="1075174"/>
              <a:chExt cx="2520000" cy="19800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086A4F-189B-0753-15B5-0E4483832762}"/>
                  </a:ext>
                </a:extLst>
              </p:cNvPr>
              <p:cNvSpPr/>
              <p:nvPr/>
            </p:nvSpPr>
            <p:spPr>
              <a:xfrm>
                <a:off x="2290020" y="1075174"/>
                <a:ext cx="2520000" cy="198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生成项目</a:t>
                </a:r>
                <a:endParaRPr lang="en-US" altLang="zh-CN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generate</a:t>
                </a:r>
                <a:endParaRPr lang="zh-CN" altLang="en-US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pic>
            <p:nvPicPr>
              <p:cNvPr id="9" name="图形 8" descr="文档 纯色填充">
                <a:extLst>
                  <a:ext uri="{FF2B5EF4-FFF2-40B4-BE49-F238E27FC236}">
                    <a16:creationId xmlns:a16="http://schemas.microsoft.com/office/drawing/2014/main" id="{C5BA7007-2318-5E56-E4AE-D6135AE9B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820" y="17433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D0ADCD-1781-6FDF-06F0-7BF1356A9FD6}"/>
                  </a:ext>
                </a:extLst>
              </p:cNvPr>
              <p:cNvSpPr txBox="1"/>
              <p:nvPr/>
            </p:nvSpPr>
            <p:spPr>
              <a:xfrm>
                <a:off x="2856369" y="2657734"/>
                <a:ext cx="1387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Project.sln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9FA87C-E886-5623-BE6D-08696CC175A8}"/>
                </a:ext>
              </a:extLst>
            </p:cNvPr>
            <p:cNvSpPr/>
            <p:nvPr/>
          </p:nvSpPr>
          <p:spPr>
            <a:xfrm>
              <a:off x="1604028" y="2197140"/>
              <a:ext cx="5650436" cy="283363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配置项目</a:t>
              </a:r>
              <a:endParaRPr lang="en-US" altLang="zh-CN" dirty="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configure</a:t>
              </a:r>
              <a:endParaRPr lang="zh-CN" altLang="en-US" dirty="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1AC0AB-8F29-BA3F-7B5F-15E3D0D6D678}"/>
                </a:ext>
              </a:extLst>
            </p:cNvPr>
            <p:cNvSpPr txBox="1"/>
            <p:nvPr/>
          </p:nvSpPr>
          <p:spPr>
            <a:xfrm>
              <a:off x="1604028" y="18272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一般情况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F805EE-6DD0-8AB7-0DEB-905E476EF7CE}"/>
                </a:ext>
              </a:extLst>
            </p:cNvPr>
            <p:cNvSpPr txBox="1"/>
            <p:nvPr/>
          </p:nvSpPr>
          <p:spPr>
            <a:xfrm>
              <a:off x="1767059" y="2512651"/>
              <a:ext cx="136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cmake-gui</a:t>
              </a:r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D635994-F78A-667A-228B-1E4E1694634D}"/>
                </a:ext>
              </a:extLst>
            </p:cNvPr>
            <p:cNvGrpSpPr/>
            <p:nvPr/>
          </p:nvGrpSpPr>
          <p:grpSpPr>
            <a:xfrm>
              <a:off x="7417495" y="2880428"/>
              <a:ext cx="2520000" cy="1980000"/>
              <a:chOff x="2290020" y="1075174"/>
              <a:chExt cx="2520000" cy="19800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41E76C-DB64-8856-1A39-86DF1228F4CC}"/>
                  </a:ext>
                </a:extLst>
              </p:cNvPr>
              <p:cNvSpPr/>
              <p:nvPr/>
            </p:nvSpPr>
            <p:spPr>
              <a:xfrm>
                <a:off x="2290020" y="1075174"/>
                <a:ext cx="2520000" cy="198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生成 </a:t>
                </a:r>
                <a:r>
                  <a:rPr lang="en-US" altLang="zh-CN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C++ </a:t>
                </a:r>
                <a:r>
                  <a:rPr lang="zh-CN" altLang="en-US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程序</a:t>
                </a:r>
                <a:endParaRPr lang="en-US" altLang="zh-CN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build</a:t>
                </a:r>
                <a:endParaRPr lang="zh-CN" altLang="en-US" dirty="0">
                  <a:solidFill>
                    <a:schemeClr val="tx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pic>
            <p:nvPicPr>
              <p:cNvPr id="22" name="图形 21" descr="浏览器窗口 纯色填充">
                <a:extLst>
                  <a:ext uri="{FF2B5EF4-FFF2-40B4-BE49-F238E27FC236}">
                    <a16:creationId xmlns:a16="http://schemas.microsoft.com/office/drawing/2014/main" id="{150A5953-4994-43CA-A7CA-3CDC34DF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092820" y="17433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D0A47C-E58B-2EA4-0BED-1C6245456A66}"/>
                  </a:ext>
                </a:extLst>
              </p:cNvPr>
              <p:cNvSpPr txBox="1"/>
              <p:nvPr/>
            </p:nvSpPr>
            <p:spPr>
              <a:xfrm>
                <a:off x="2836780" y="2657734"/>
                <a:ext cx="14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Project.exe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4A68FFE-8A62-BB52-1BBD-B7D213F7E101}"/>
                </a:ext>
              </a:extLst>
            </p:cNvPr>
            <p:cNvCxnSpPr>
              <a:cxnSpLocks/>
              <a:stCxn id="2" idx="3"/>
              <a:endCxn id="8" idx="1"/>
            </p:cNvCxnSpPr>
            <p:nvPr/>
          </p:nvCxnSpPr>
          <p:spPr>
            <a:xfrm>
              <a:off x="4287059" y="3870428"/>
              <a:ext cx="2843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B386EB-5BD7-032B-500C-7C2A38713C83}"/>
                </a:ext>
              </a:extLst>
            </p:cNvPr>
            <p:cNvCxnSpPr>
              <a:cxnSpLocks/>
              <a:stCxn id="8" idx="3"/>
              <a:endCxn id="21" idx="1"/>
            </p:cNvCxnSpPr>
            <p:nvPr/>
          </p:nvCxnSpPr>
          <p:spPr>
            <a:xfrm>
              <a:off x="7091433" y="3870428"/>
              <a:ext cx="3260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113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思源宋体 CN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39</cp:revision>
  <dcterms:created xsi:type="dcterms:W3CDTF">2022-07-17T00:42:20Z</dcterms:created>
  <dcterms:modified xsi:type="dcterms:W3CDTF">2022-08-16T01:07:48Z</dcterms:modified>
</cp:coreProperties>
</file>