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8" autoAdjust="0"/>
  </p:normalViewPr>
  <p:slideViewPr>
    <p:cSldViewPr snapToGrid="0">
      <p:cViewPr>
        <p:scale>
          <a:sx n="66" d="100"/>
          <a:sy n="66" d="100"/>
        </p:scale>
        <p:origin x="50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A75B-63ED-4CEE-B181-73E1620B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9553A-EAEB-4EE4-B1F6-62164BF27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D426D-C965-46BE-AE68-004E5CD9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155A1-67E3-4718-B2A6-52DC7065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E35D1-8ABE-4415-9A16-5C907896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F4996-4FE7-4F0A-8327-9179A02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8F632-3852-498A-B0F2-5BE59BBF2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D949E-BCFA-4F19-837B-59EA6E6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42C70-B718-4D6E-8C78-625806EC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67E6B-4786-46B6-B215-AAC81BEE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6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F6ACD-74F8-490B-9A63-5909378B6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476CD-A09A-464D-8BE7-6C8451144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E5649-FBEE-4A7F-BCC2-434852CF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E8760-0E02-48C1-9D67-1F286741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4BA9A-DD23-47E8-B626-CFC2DAAD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0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C02A2-ACD0-4B56-9E9D-8FA79982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5D588-1C36-420A-BB83-203B7FEA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52899-10D1-4860-8F81-B670A941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521E0-487F-487B-80B5-80AB76AC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75A26-0598-4104-8EF3-7F07875E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A340E-DFA2-4ED0-A596-DFDFDA8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06871-4689-44ED-A918-E4B61259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C3938-827A-4331-87C5-AFFED558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044A-1131-4402-AE79-F370C8A9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DFD3B-0540-48E8-8A30-8B6A0C25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1F06-562A-48DB-B72B-63927B9F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F65C8-BF08-4B62-A510-2C0364BD1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49302-FD3F-4E7F-89EA-E160CD054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83B3F-C299-4A60-8ED1-2745367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78353-2B09-4778-B4CE-05F5F532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66C84-2F5F-4BA4-9850-8287F522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5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8CE6-F37E-4340-8E58-65CA497C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99AA3-2715-4220-B818-B75CE953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06BB8-6258-4F98-A1B7-EE4EEE648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342C8F-B901-4A5F-882E-FF5AB0452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5C3BA-A613-4C5F-91E3-445CB5DE5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26D186-90D2-4290-9222-31056FE7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113EA4-33C1-46B8-980C-4528CA5C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715A27-00E2-4D7E-B0D1-F32E5BCD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8D3F-EBAF-42E7-BE80-87CBA829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48973-693A-49BD-A2E5-31F945DF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928D6-6C18-4F42-A774-7EAE0B93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26099-3A22-4F78-A300-8D7F7DF3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250F8-AA2B-414C-B3F6-093C4319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3C6B58-2E8C-493F-B299-61ACC163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CF42B-0E64-4FDD-A139-BA39BBA3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9BF70-03E8-4967-90A2-F229AD33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353B0-2466-481F-8083-D7BCBEB1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F634F-3793-4988-A92F-0A84B67E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7A3FA-F2FC-44AD-9728-8DDFB765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9E518-ECA1-4EE0-BA7D-A09B7C48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F6501-983F-42BB-8313-E17E3AD2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3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CC3E-F9C6-4E53-8322-CFADFF9B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FEFA7-709B-47D2-AB80-A4188FC3D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94960-313B-47F5-9FAC-A5440ED5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F1112-6980-422B-BA0B-B7F53ABC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38E40-F0C8-4765-A2BA-64EE4E22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D9FBD-F680-4F9D-BDAF-99759CA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4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21A5A7-5372-47AF-A21C-5E0D48CF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4CA92-7E49-4458-BC82-FB76FEB5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22B45-DF09-4179-9AFB-1C5C72B4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BA36-B36F-4D5C-BAA8-2185C7B4DE4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2F06-847B-453C-9C37-96EC715D1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FC1A2-48CB-426F-AB6A-3DDDDE1F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1E5-22C9-4A88-9466-AB5AAA33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D620517-3FB9-464E-AA0D-1C247A74D6F0}"/>
              </a:ext>
            </a:extLst>
          </p:cNvPr>
          <p:cNvGrpSpPr/>
          <p:nvPr/>
        </p:nvGrpSpPr>
        <p:grpSpPr>
          <a:xfrm>
            <a:off x="1101435" y="796639"/>
            <a:ext cx="9989130" cy="5264723"/>
            <a:chOff x="1101435" y="796639"/>
            <a:chExt cx="9989130" cy="526472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1030AA55-66EE-4662-8224-9438E42C4C4A}"/>
                </a:ext>
              </a:extLst>
            </p:cNvPr>
            <p:cNvGrpSpPr/>
            <p:nvPr/>
          </p:nvGrpSpPr>
          <p:grpSpPr>
            <a:xfrm>
              <a:off x="1101435" y="796639"/>
              <a:ext cx="9989130" cy="5264723"/>
              <a:chOff x="1101435" y="796639"/>
              <a:chExt cx="9989130" cy="526472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616177-EEE4-42D7-8B59-E00949E9B991}"/>
                  </a:ext>
                </a:extLst>
              </p:cNvPr>
              <p:cNvSpPr/>
              <p:nvPr/>
            </p:nvSpPr>
            <p:spPr>
              <a:xfrm>
                <a:off x="5857009" y="2947555"/>
                <a:ext cx="1018310" cy="10183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MCU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A53DFA6-41C0-4F72-A7B9-A4B15F9BBF59}"/>
                  </a:ext>
                </a:extLst>
              </p:cNvPr>
              <p:cNvSpPr/>
              <p:nvPr/>
            </p:nvSpPr>
            <p:spPr>
              <a:xfrm>
                <a:off x="3276599" y="796639"/>
                <a:ext cx="1191492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NB-IoT</a:t>
                </a: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模块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4E2738E-4B2A-4039-B69C-D021CBDDE0CD}"/>
                  </a:ext>
                </a:extLst>
              </p:cNvPr>
              <p:cNvSpPr/>
              <p:nvPr/>
            </p:nvSpPr>
            <p:spPr>
              <a:xfrm>
                <a:off x="2860962" y="2247901"/>
                <a:ext cx="2022766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北斗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+GPS</a:t>
                </a: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双模定位模块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33C94C6-2C2E-447D-88FC-6B784AF51958}"/>
                  </a:ext>
                </a:extLst>
              </p:cNvPr>
              <p:cNvSpPr/>
              <p:nvPr/>
            </p:nvSpPr>
            <p:spPr>
              <a:xfrm>
                <a:off x="3276599" y="3699163"/>
                <a:ext cx="1191492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蓝牙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模块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6261A81-8910-4EDA-9BC3-19AE6DE9C996}"/>
                  </a:ext>
                </a:extLst>
              </p:cNvPr>
              <p:cNvSpPr/>
              <p:nvPr/>
            </p:nvSpPr>
            <p:spPr>
              <a:xfrm>
                <a:off x="7848600" y="1555175"/>
                <a:ext cx="1406238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电源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管理模块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A04CAD-E314-462E-9037-D3DB2613D9B4}"/>
                  </a:ext>
                </a:extLst>
              </p:cNvPr>
              <p:cNvSpPr/>
              <p:nvPr/>
            </p:nvSpPr>
            <p:spPr>
              <a:xfrm>
                <a:off x="7848600" y="3002973"/>
                <a:ext cx="1406238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三轴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加速度计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22B18E4-A417-4C21-9E7C-51F539CD7027}"/>
                  </a:ext>
                </a:extLst>
              </p:cNvPr>
              <p:cNvSpPr/>
              <p:nvPr/>
            </p:nvSpPr>
            <p:spPr>
              <a:xfrm>
                <a:off x="3276599" y="5150425"/>
                <a:ext cx="1191492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ANT+</a:t>
                </a: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模块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AF15A75-D7D3-4B32-97F5-D26A4CDE56B7}"/>
                  </a:ext>
                </a:extLst>
              </p:cNvPr>
              <p:cNvSpPr/>
              <p:nvPr/>
            </p:nvSpPr>
            <p:spPr>
              <a:xfrm>
                <a:off x="7955973" y="4457699"/>
                <a:ext cx="1191492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LED</a:t>
                </a:r>
              </a:p>
            </p:txBody>
          </p: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8550189A-4506-4BEE-B0D8-1BDD1B4169E1}"/>
                  </a:ext>
                </a:extLst>
              </p:cNvPr>
              <p:cNvCxnSpPr>
                <a:cxnSpLocks/>
                <a:stCxn id="5" idx="3"/>
                <a:endCxn id="4" idx="1"/>
              </p:cNvCxnSpPr>
              <p:nvPr/>
            </p:nvCxnSpPr>
            <p:spPr>
              <a:xfrm>
                <a:off x="4468091" y="1250376"/>
                <a:ext cx="1388918" cy="2206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14D9EE99-D0D6-456B-AAE8-C6D23DAD06DE}"/>
                  </a:ext>
                </a:extLst>
              </p:cNvPr>
              <p:cNvCxnSpPr>
                <a:cxnSpLocks/>
                <a:stCxn id="6" idx="3"/>
                <a:endCxn id="4" idx="1"/>
              </p:cNvCxnSpPr>
              <p:nvPr/>
            </p:nvCxnSpPr>
            <p:spPr>
              <a:xfrm>
                <a:off x="4883728" y="2701638"/>
                <a:ext cx="973281" cy="7550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16">
                <a:extLst>
                  <a:ext uri="{FF2B5EF4-FFF2-40B4-BE49-F238E27FC236}">
                    <a16:creationId xmlns:a16="http://schemas.microsoft.com/office/drawing/2014/main" id="{7A2EDEE9-3E2C-448E-B826-F8C38B31BA7E}"/>
                  </a:ext>
                </a:extLst>
              </p:cNvPr>
              <p:cNvCxnSpPr>
                <a:cxnSpLocks/>
                <a:stCxn id="7" idx="3"/>
                <a:endCxn id="4" idx="1"/>
              </p:cNvCxnSpPr>
              <p:nvPr/>
            </p:nvCxnSpPr>
            <p:spPr>
              <a:xfrm flipV="1">
                <a:off x="4468091" y="3456710"/>
                <a:ext cx="1388918" cy="6961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连接符: 肘形 16">
                <a:extLst>
                  <a:ext uri="{FF2B5EF4-FFF2-40B4-BE49-F238E27FC236}">
                    <a16:creationId xmlns:a16="http://schemas.microsoft.com/office/drawing/2014/main" id="{2681E08E-A096-4308-8B9A-B19BEAA03C77}"/>
                  </a:ext>
                </a:extLst>
              </p:cNvPr>
              <p:cNvCxnSpPr>
                <a:cxnSpLocks/>
                <a:stCxn id="10" idx="3"/>
                <a:endCxn id="4" idx="1"/>
              </p:cNvCxnSpPr>
              <p:nvPr/>
            </p:nvCxnSpPr>
            <p:spPr>
              <a:xfrm flipV="1">
                <a:off x="4468091" y="3456710"/>
                <a:ext cx="1388918" cy="2147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16">
                <a:extLst>
                  <a:ext uri="{FF2B5EF4-FFF2-40B4-BE49-F238E27FC236}">
                    <a16:creationId xmlns:a16="http://schemas.microsoft.com/office/drawing/2014/main" id="{96560960-2252-48BC-B608-32401CC52D4C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6875319" y="2008912"/>
                <a:ext cx="973281" cy="14477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连接符: 肘形 16">
                <a:extLst>
                  <a:ext uri="{FF2B5EF4-FFF2-40B4-BE49-F238E27FC236}">
                    <a16:creationId xmlns:a16="http://schemas.microsoft.com/office/drawing/2014/main" id="{BC36B8AE-4A73-4100-B516-D7A259DD819B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>
              <a:xfrm>
                <a:off x="6875319" y="3456710"/>
                <a:ext cx="97328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16">
                <a:extLst>
                  <a:ext uri="{FF2B5EF4-FFF2-40B4-BE49-F238E27FC236}">
                    <a16:creationId xmlns:a16="http://schemas.microsoft.com/office/drawing/2014/main" id="{9F355E1A-28B0-4F22-9FFD-05F51BA912A8}"/>
                  </a:ext>
                </a:extLst>
              </p:cNvPr>
              <p:cNvCxnSpPr>
                <a:cxnSpLocks/>
                <a:stCxn id="4" idx="3"/>
                <a:endCxn id="11" idx="1"/>
              </p:cNvCxnSpPr>
              <p:nvPr/>
            </p:nvCxnSpPr>
            <p:spPr>
              <a:xfrm>
                <a:off x="6875319" y="3456710"/>
                <a:ext cx="1080654" cy="14547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图形 40" descr="卫星 轮廓">
                <a:extLst>
                  <a:ext uri="{FF2B5EF4-FFF2-40B4-BE49-F238E27FC236}">
                    <a16:creationId xmlns:a16="http://schemas.microsoft.com/office/drawing/2014/main" id="{1966B5EF-BEAA-4E84-83D9-9603F8293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1435" y="224790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图形 42" descr="碟形卫星天线 轮廓">
                <a:extLst>
                  <a:ext uri="{FF2B5EF4-FFF2-40B4-BE49-F238E27FC236}">
                    <a16:creationId xmlns:a16="http://schemas.microsoft.com/office/drawing/2014/main" id="{DE12C98F-9CB0-4A4E-A96D-A40AE0325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1435" y="79663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连接符: 肘形 16">
                <a:extLst>
                  <a:ext uri="{FF2B5EF4-FFF2-40B4-BE49-F238E27FC236}">
                    <a16:creationId xmlns:a16="http://schemas.microsoft.com/office/drawing/2014/main" id="{69700A03-0B17-4F85-A9FC-688E3047961B}"/>
                  </a:ext>
                </a:extLst>
              </p:cNvPr>
              <p:cNvCxnSpPr>
                <a:cxnSpLocks/>
                <a:stCxn id="41" idx="3"/>
                <a:endCxn id="6" idx="1"/>
              </p:cNvCxnSpPr>
              <p:nvPr/>
            </p:nvCxnSpPr>
            <p:spPr>
              <a:xfrm flipV="1">
                <a:off x="2015835" y="2701638"/>
                <a:ext cx="845127" cy="3463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prstDash val="lg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连接符: 肘形 16">
                <a:extLst>
                  <a:ext uri="{FF2B5EF4-FFF2-40B4-BE49-F238E27FC236}">
                    <a16:creationId xmlns:a16="http://schemas.microsoft.com/office/drawing/2014/main" id="{5B15FE56-218D-411F-B5CE-C47F4DFE7D25}"/>
                  </a:ext>
                </a:extLst>
              </p:cNvPr>
              <p:cNvCxnSpPr>
                <a:cxnSpLocks/>
                <a:stCxn id="43" idx="3"/>
                <a:endCxn id="5" idx="1"/>
              </p:cNvCxnSpPr>
              <p:nvPr/>
            </p:nvCxnSpPr>
            <p:spPr>
              <a:xfrm flipV="1">
                <a:off x="2015835" y="1250376"/>
                <a:ext cx="1260764" cy="3463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prstDash val="lg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3F4EADA-0BDA-420B-8C2D-880F93245125}"/>
                  </a:ext>
                </a:extLst>
              </p:cNvPr>
              <p:cNvSpPr txBox="1"/>
              <p:nvPr/>
            </p:nvSpPr>
            <p:spPr>
              <a:xfrm>
                <a:off x="1810302" y="232884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定位信息</a:t>
                </a: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0513825-700B-4ABE-9BC3-6B770922EEF9}"/>
                  </a:ext>
                </a:extLst>
              </p:cNvPr>
              <p:cNvSpPr txBox="1"/>
              <p:nvPr/>
            </p:nvSpPr>
            <p:spPr>
              <a:xfrm>
                <a:off x="1947227" y="881044"/>
                <a:ext cx="1338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通信与控制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52904DD-8E62-4C88-B495-A29B246EC0FC}"/>
                  </a:ext>
                </a:extLst>
              </p:cNvPr>
              <p:cNvSpPr/>
              <p:nvPr/>
            </p:nvSpPr>
            <p:spPr>
              <a:xfrm>
                <a:off x="9684327" y="1555175"/>
                <a:ext cx="1406238" cy="9074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无线反向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充电模块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连接符: 肘形 16">
                <a:extLst>
                  <a:ext uri="{FF2B5EF4-FFF2-40B4-BE49-F238E27FC236}">
                    <a16:creationId xmlns:a16="http://schemas.microsoft.com/office/drawing/2014/main" id="{04468C3C-B830-4881-8E8C-9D7E332D0055}"/>
                  </a:ext>
                </a:extLst>
              </p:cNvPr>
              <p:cNvCxnSpPr>
                <a:cxnSpLocks/>
                <a:stCxn id="8" idx="3"/>
                <a:endCxn id="61" idx="1"/>
              </p:cNvCxnSpPr>
              <p:nvPr/>
            </p:nvCxnSpPr>
            <p:spPr>
              <a:xfrm>
                <a:off x="9254838" y="2008912"/>
                <a:ext cx="42948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图形 67" descr="智能手机 轮廓">
                <a:extLst>
                  <a:ext uri="{FF2B5EF4-FFF2-40B4-BE49-F238E27FC236}">
                    <a16:creationId xmlns:a16="http://schemas.microsoft.com/office/drawing/2014/main" id="{0CABBF53-B35C-488C-8F03-A19BCBD25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1435" y="369223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69" name="连接符: 肘形 16">
                <a:extLst>
                  <a:ext uri="{FF2B5EF4-FFF2-40B4-BE49-F238E27FC236}">
                    <a16:creationId xmlns:a16="http://schemas.microsoft.com/office/drawing/2014/main" id="{66E0C560-82A7-4CDA-8408-E8242E23F24F}"/>
                  </a:ext>
                </a:extLst>
              </p:cNvPr>
              <p:cNvCxnSpPr>
                <a:cxnSpLocks/>
                <a:stCxn id="68" idx="3"/>
                <a:endCxn id="7" idx="1"/>
              </p:cNvCxnSpPr>
              <p:nvPr/>
            </p:nvCxnSpPr>
            <p:spPr>
              <a:xfrm>
                <a:off x="2015835" y="4149437"/>
                <a:ext cx="1260764" cy="3463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prstDash val="lg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3B2C7CE-44DA-4845-840F-147DD754BB3E}"/>
                  </a:ext>
                </a:extLst>
              </p:cNvPr>
              <p:cNvSpPr txBox="1"/>
              <p:nvPr/>
            </p:nvSpPr>
            <p:spPr>
              <a:xfrm>
                <a:off x="2231130" y="4149437"/>
                <a:ext cx="110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实时信息</a:t>
                </a:r>
              </a:p>
            </p:txBody>
          </p:sp>
          <p:cxnSp>
            <p:nvCxnSpPr>
              <p:cNvPr id="78" name="连接符: 肘形 16">
                <a:extLst>
                  <a:ext uri="{FF2B5EF4-FFF2-40B4-BE49-F238E27FC236}">
                    <a16:creationId xmlns:a16="http://schemas.microsoft.com/office/drawing/2014/main" id="{DAD43E69-6D3B-4572-A5E5-A381298FC9F0}"/>
                  </a:ext>
                </a:extLst>
              </p:cNvPr>
              <p:cNvCxnSpPr>
                <a:cxnSpLocks/>
                <a:stCxn id="68" idx="3"/>
                <a:endCxn id="10" idx="1"/>
              </p:cNvCxnSpPr>
              <p:nvPr/>
            </p:nvCxnSpPr>
            <p:spPr>
              <a:xfrm>
                <a:off x="2015835" y="4149437"/>
                <a:ext cx="1260764" cy="1454725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prstDash val="lg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图形 82" descr="速度计低 轮廓">
                <a:extLst>
                  <a:ext uri="{FF2B5EF4-FFF2-40B4-BE49-F238E27FC236}">
                    <a16:creationId xmlns:a16="http://schemas.microsoft.com/office/drawing/2014/main" id="{41EC7304-2FD5-43E2-90F2-165902AEC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1435" y="514696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89" name="连接符: 肘形 16">
                <a:extLst>
                  <a:ext uri="{FF2B5EF4-FFF2-40B4-BE49-F238E27FC236}">
                    <a16:creationId xmlns:a16="http://schemas.microsoft.com/office/drawing/2014/main" id="{30E21B35-FC1D-42DF-90B8-DC42D0B9626D}"/>
                  </a:ext>
                </a:extLst>
              </p:cNvPr>
              <p:cNvCxnSpPr>
                <a:cxnSpLocks/>
                <a:stCxn id="83" idx="3"/>
                <a:endCxn id="10" idx="1"/>
              </p:cNvCxnSpPr>
              <p:nvPr/>
            </p:nvCxnSpPr>
            <p:spPr>
              <a:xfrm>
                <a:off x="2015835" y="5604162"/>
                <a:ext cx="1260764" cy="0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prstDash val="lg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63A716F-1987-4572-B38D-26D30C3A4DDA}"/>
                  </a:ext>
                </a:extLst>
              </p:cNvPr>
              <p:cNvSpPr txBox="1"/>
              <p:nvPr/>
            </p:nvSpPr>
            <p:spPr>
              <a:xfrm>
                <a:off x="1976803" y="560912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传感器互联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CF290A6-EE54-47E0-86DD-27C8E5017540}"/>
                </a:ext>
              </a:extLst>
            </p:cNvPr>
            <p:cNvGrpSpPr/>
            <p:nvPr/>
          </p:nvGrpSpPr>
          <p:grpSpPr>
            <a:xfrm>
              <a:off x="10433963" y="3692237"/>
              <a:ext cx="656602" cy="912804"/>
              <a:chOff x="10153422" y="3945655"/>
              <a:chExt cx="656602" cy="912804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0F9F35D3-36D9-4FB5-B11E-0BA5A64F9B7E}"/>
                  </a:ext>
                </a:extLst>
              </p:cNvPr>
              <p:cNvSpPr/>
              <p:nvPr/>
            </p:nvSpPr>
            <p:spPr>
              <a:xfrm>
                <a:off x="10153422" y="4450895"/>
                <a:ext cx="656602" cy="4075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选做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DFF02CE-2CCC-40DF-8363-E48159411FB2}"/>
                  </a:ext>
                </a:extLst>
              </p:cNvPr>
              <p:cNvSpPr/>
              <p:nvPr/>
            </p:nvSpPr>
            <p:spPr>
              <a:xfrm>
                <a:off x="10153422" y="3945655"/>
                <a:ext cx="656602" cy="4075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必做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41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Orange</dc:creator>
  <cp:lastModifiedBy>Lee Orange</cp:lastModifiedBy>
  <cp:revision>28</cp:revision>
  <dcterms:created xsi:type="dcterms:W3CDTF">2022-03-20T00:45:34Z</dcterms:created>
  <dcterms:modified xsi:type="dcterms:W3CDTF">2022-03-20T01:36:02Z</dcterms:modified>
</cp:coreProperties>
</file>