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83F95-CB46-41EA-BC21-E26E432A9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CB7737-348B-4907-BE3B-B0C6FFA3E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C8EDD-D69E-47FD-8A75-AD5EB2F2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9BDDB-524B-4E58-BDA5-2FF68577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13C6B-C325-4CF2-8081-2C31139E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7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19C04-043C-42FD-ACCF-D596B8EB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BDDBC-CCA4-4077-8B58-CD4BF4835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DCDB7-AC77-4012-A959-1A2508EB8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5B36C-2F63-4451-B4E4-3624A32E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EB1F7-5E71-472E-BBFF-1AAB148B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2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381BBF-6A05-41CD-8DC8-C10F0866D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F4AF4-3A9F-42DC-ADB3-073CBFD27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6F1E6-2A1D-473A-B053-6DB49D45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A64DE-8D97-455B-A31A-983114F3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904F1-D5B6-40CD-8620-C6DEC1F4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E5ABC-3DC0-4169-AA7C-D83012E3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BE843F-B473-40FD-BAB7-737B5343D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9F68C-FC6A-4D96-BA37-2A4F0501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0404E-AD0E-442D-B702-8B5EC540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F3310-ABC8-4D0A-84FB-765BF954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42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0A4EA-1354-4F1D-A8A1-921211FC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8AA14-0559-4069-9503-064A3499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AB983-58A6-4100-A39F-55044A9D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74753-637F-4289-9D09-7D58D88D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46857-F5BC-40B1-A5AA-5C56DFBE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6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6AB56-BE65-4304-A6C5-B55506AA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786F2-5E51-4E71-9E9A-B0FE62816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863F2-6332-4057-8FF5-4F7E9369D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2B2218-E58E-4C0B-8F0C-76889D8F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D943EE-3BE8-4B59-9C0C-F8479F7B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189FF-3102-4441-9EC0-A48D3338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0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044A1-CCDB-4236-BD22-090325E3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C1C26-EBFA-4077-98F9-EABEEABD1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3D6876-2529-4FCC-A51F-BCB4CE3F7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931B0-EAB5-4F3A-9980-5AC1440D5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679DE2-5D74-4102-9699-5D4901B69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25CDFC-6EE2-4839-BD2C-8B40CE60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267617-F638-4861-B5E5-374DB372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2AD3F3-9A53-4FEE-A3A4-A0EF3AB5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9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59BDB-71D2-4CD7-A934-490C5895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839C94-8C8B-44EC-9BE9-0F00CEA6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41D905-5776-40AF-9D15-914870B3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F705D2-27B1-45BE-8819-C18513BA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0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B8187C-2661-4201-A23D-03A40051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F96793-DE4D-4F70-A0C6-D7B9F3F8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7D64AF-254D-453C-B22A-8D7C6AB5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0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85A7E-4CCD-47F0-83DA-11DB25C1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008C93-A2C6-44FE-9687-11C6D263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886D7-26D8-4AAF-9394-48A909624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59A8D-DD93-461B-9E3A-835A3F8C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119245-345A-4B10-A83D-20919BCA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14C7C-D0BC-4F1D-872D-5AC8EBEA4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4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36EEC-BA9A-4496-AFE5-ADE98386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735DEC-5611-46DE-9156-84E6B32E4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148313-1C45-4ADA-9CCB-3F537B1BB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434F0A-8D5D-44CB-BD5C-B07E364E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19AEBF-F4EA-4824-AA4E-68F4E5DA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F5BD3F-6AC5-4CE5-ADD0-25DACCF6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6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E031E1-037B-41C6-AD55-B0F18BC8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55D0C-01A5-463C-A504-C0E1505D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D16B2-2A0A-4AEB-A35F-118DCF6C0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FA56-FCD1-405D-969D-B2F34DD7110F}" type="datetimeFigureOut">
              <a:rPr lang="zh-CN" altLang="en-US" smtClean="0"/>
              <a:t>2022/3/23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8472A-89FA-46E4-A6C8-85FAB5870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FAC16-0041-4D56-926E-38131D13E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5940-466F-42DC-B3BD-4EC6B23065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008E014B-A104-4409-94F6-600F0BA01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01417"/>
              </p:ext>
            </p:extLst>
          </p:nvPr>
        </p:nvGraphicFramePr>
        <p:xfrm>
          <a:off x="2399982" y="751609"/>
          <a:ext cx="7392036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593">
                  <a:extLst>
                    <a:ext uri="{9D8B030D-6E8A-4147-A177-3AD203B41FA5}">
                      <a16:colId xmlns:a16="http://schemas.microsoft.com/office/drawing/2014/main" val="3606241480"/>
                    </a:ext>
                  </a:extLst>
                </a:gridCol>
                <a:gridCol w="1616393">
                  <a:extLst>
                    <a:ext uri="{9D8B030D-6E8A-4147-A177-3AD203B41FA5}">
                      <a16:colId xmlns:a16="http://schemas.microsoft.com/office/drawing/2014/main" val="1737616161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3879259781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794783068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695402681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1682995046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4195966642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1901815495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1435293651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1899293954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67148622"/>
                    </a:ext>
                  </a:extLst>
                </a:gridCol>
                <a:gridCol w="484505">
                  <a:extLst>
                    <a:ext uri="{9D8B030D-6E8A-4147-A177-3AD203B41FA5}">
                      <a16:colId xmlns:a16="http://schemas.microsoft.com/office/drawing/2014/main" val="2033252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负责人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14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开题报告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73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徐治荃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NB-IoT </a:t>
                      </a:r>
                      <a:r>
                        <a:rPr lang="zh-CN" altLang="en-US" dirty="0"/>
                        <a:t>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623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范皓年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定位模块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245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李沿橙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加速度计模块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693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李沿橙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蓝牙模块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09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李沿橙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设备软件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34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范皓年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手机端软件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68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范皓年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云端软件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88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徐治荃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PCB </a:t>
                      </a:r>
                      <a:r>
                        <a:rPr lang="zh-CN" altLang="en-US" dirty="0"/>
                        <a:t>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164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徐治荃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外壳设计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87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李沿橙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系统测试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67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结题报告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66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结题 </a:t>
                      </a:r>
                      <a:r>
                        <a:rPr lang="en-US" altLang="zh-CN" dirty="0"/>
                        <a:t>PPT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33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全体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结题汇报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91781"/>
                  </a:ext>
                </a:extLst>
              </a:tr>
            </a:tbl>
          </a:graphicData>
        </a:graphic>
      </p:graphicFrame>
      <p:sp>
        <p:nvSpPr>
          <p:cNvPr id="3" name="箭头: 五边形 2">
            <a:extLst>
              <a:ext uri="{FF2B5EF4-FFF2-40B4-BE49-F238E27FC236}">
                <a16:creationId xmlns:a16="http://schemas.microsoft.com/office/drawing/2014/main" id="{0C75601B-3C9D-480A-A2F1-0F1EA54E46B5}"/>
              </a:ext>
            </a:extLst>
          </p:cNvPr>
          <p:cNvSpPr/>
          <p:nvPr/>
        </p:nvSpPr>
        <p:spPr>
          <a:xfrm rot="5400000">
            <a:off x="5278705" y="481742"/>
            <a:ext cx="290338" cy="143812"/>
          </a:xfrm>
          <a:prstGeom prst="homePlat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2A3D6586-F823-42DC-AFA0-EF2CCA9EA3A6}"/>
              </a:ext>
            </a:extLst>
          </p:cNvPr>
          <p:cNvSpPr/>
          <p:nvPr/>
        </p:nvSpPr>
        <p:spPr>
          <a:xfrm rot="5400000">
            <a:off x="6246907" y="481742"/>
            <a:ext cx="290338" cy="143812"/>
          </a:xfrm>
          <a:prstGeom prst="homePlat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BD0CEF14-ED4B-4F06-AD43-6F73C04CA391}"/>
              </a:ext>
            </a:extLst>
          </p:cNvPr>
          <p:cNvSpPr/>
          <p:nvPr/>
        </p:nvSpPr>
        <p:spPr>
          <a:xfrm rot="5400000">
            <a:off x="7709947" y="481742"/>
            <a:ext cx="290338" cy="143812"/>
          </a:xfrm>
          <a:prstGeom prst="homePlat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BBE8C602-17C3-47CE-8F00-2AE6A528D462}"/>
              </a:ext>
            </a:extLst>
          </p:cNvPr>
          <p:cNvSpPr/>
          <p:nvPr/>
        </p:nvSpPr>
        <p:spPr>
          <a:xfrm rot="5400000">
            <a:off x="9646849" y="481742"/>
            <a:ext cx="290338" cy="143812"/>
          </a:xfrm>
          <a:prstGeom prst="homePlat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1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</Words>
  <Application>Microsoft Office PowerPoint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Orange</dc:creator>
  <cp:lastModifiedBy>Lee Orange</cp:lastModifiedBy>
  <cp:revision>24</cp:revision>
  <dcterms:created xsi:type="dcterms:W3CDTF">2022-03-20T01:43:29Z</dcterms:created>
  <dcterms:modified xsi:type="dcterms:W3CDTF">2022-03-23T07:20:23Z</dcterms:modified>
</cp:coreProperties>
</file>