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CB9CB-E708-43E3-8022-23BAAF3DA269}" v="21" dt="2022-04-11T01:51:1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A6194-BF6C-4183-825A-4A6EBD592EA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BE5C-9582-4447-A079-CD8B550CB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6BE5C-9582-4447-A079-CD8B550CB0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6BE5C-9582-4447-A079-CD8B550CB0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7D74-3B5B-4BD4-9773-E8B6CC72F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216F5-D6CF-4E6C-800F-8761D2B7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6D07D-85ED-4A80-8539-0C208FD7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F6C4-2E72-41E3-9DB8-B9C768D7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085E5-5CB3-4AE2-A54A-7BAD87F8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64829-7DF3-483E-A0E2-7DF4EBB6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946EC-5AC4-42A4-9473-C0A24BD2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9DEA3-6EE3-4466-9CC3-F71FC7A7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C88CE-FFE5-41A7-BF8E-3B65838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0557A-26C0-4EA6-8506-D720FEA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4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4CCCD-7F56-4505-B6F9-A659FDA42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51587-2842-4117-AA4B-F8459710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247DB-667E-442F-8983-A231D99A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83E90-AE19-44F4-8D81-6AB9F27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F3B06-9746-4ABD-9220-8915483A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0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B43E-50B0-4169-975A-163D4F50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AAF5E-3EEF-4777-B47F-02A19399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85F81-DA1F-4D3D-A0B7-3DE7A70A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90B4C-5741-4240-8546-778AD21F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5F65-B9D9-4146-9F69-420F6F0A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5C5BF-A866-4A71-A2D5-7F8E7604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64C03-64FD-4AE3-BE74-F4BDBED0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22F82-5329-44B9-BB2E-13F0878A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71007-1F88-45E7-ADF3-BB8D5AA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B1AEC-F025-4804-B6AA-E73C62F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A1DD2-B94F-4E6F-B1F9-85078C56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D0253-AAF2-44BB-8C45-6EBB6C1C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A0C91-4601-43E8-BAF4-286E9E4D0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AECDC-4D55-4925-B650-78DFC1BC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49559-7539-4DC4-870F-2BD12F5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7AB87-E559-444D-9F78-82AEEC91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5D3B-13F8-4755-9D95-A2B8F415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802BF-7690-414B-9111-8A2317BA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59B2A-514E-4D2A-B79A-9905B841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AF76AC-4CBA-4294-99B3-DC5AD5AB8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79489-7B1C-41D4-BCEC-9BBBE6560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FB7DB4-CDB9-4EEB-8955-56143F48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2F9170-9C79-4A70-8EE1-9AF8F6F1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20DC0-8984-4BD0-8DB6-A7ED18B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18F95-E4D4-40A9-96B0-39F8FD59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12E3D4-F4A4-495C-BCB8-99B07130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6C710-EAA8-486A-B936-2FB3AB55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20D5D-411A-4563-A16C-E27CCB4A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10E3A-A5E6-478E-BFA5-05C28FA0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CC5C89-3503-448A-9860-04A04E3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CF55B-A24E-4B38-A07B-4FA625A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B95E-37F4-4D0C-A6C9-F18A9A6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5540F-CD24-422A-B2B4-EAB43C80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E33EB-F414-470D-AC35-52AE25FD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A6ADB-BE66-4D11-845A-42039DDA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EFDC8-8DD7-4CB7-9440-8B570395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C317B-0DC8-491D-BF28-BC0C42B7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806B-7135-4515-9537-1EC2AEA8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5B543A-188C-4847-82AC-7B41ED9F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F115A-4374-4E29-A869-7AF14925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96310-057D-48CF-AD3A-C04CA028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7288A-8487-42A6-8196-3E122503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894B0-5D7B-471A-B8D6-E36522F0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0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BA8D3F-18E6-489F-8584-B697D692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1958-560A-4AF4-87DA-78A97E5D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FD7DF-7E87-4070-BAE7-1636BF4E4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47CD-BF62-417D-B627-4E892764F4E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1439A-5B81-46D8-BE75-52216E4A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36696-7AEA-48BB-B908-CF3104D7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6311-D269-4446-863D-090FDED58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9AC223-1CD2-49BE-994E-4204F44FAC02}"/>
              </a:ext>
            </a:extLst>
          </p:cNvPr>
          <p:cNvGrpSpPr/>
          <p:nvPr/>
        </p:nvGrpSpPr>
        <p:grpSpPr>
          <a:xfrm>
            <a:off x="1075001" y="1647227"/>
            <a:ext cx="10041999" cy="3563547"/>
            <a:chOff x="992779" y="951164"/>
            <a:chExt cx="10041999" cy="35635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05CA16-5D32-4597-AEB4-E690C6E3DE0F}"/>
                </a:ext>
              </a:extLst>
            </p:cNvPr>
            <p:cNvSpPr/>
            <p:nvPr/>
          </p:nvSpPr>
          <p:spPr>
            <a:xfrm>
              <a:off x="992779" y="951164"/>
              <a:ext cx="10041999" cy="35632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主模块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0834A0-1369-4D5E-8673-C7296DE3EEF4}"/>
                </a:ext>
              </a:extLst>
            </p:cNvPr>
            <p:cNvSpPr/>
            <p:nvPr/>
          </p:nvSpPr>
          <p:spPr>
            <a:xfrm>
              <a:off x="992781" y="2291591"/>
              <a:ext cx="2501601" cy="22228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GPS </a:t>
              </a:r>
              <a:r>
                <a:rPr lang="zh-CN" altLang="en-US" sz="2400" dirty="0">
                  <a:solidFill>
                    <a:schemeClr val="tx1"/>
                  </a:solidFill>
                </a:rPr>
                <a:t>模块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DA35AF6-077D-45FC-BE0E-C70C492BE1BA}"/>
                </a:ext>
              </a:extLst>
            </p:cNvPr>
            <p:cNvSpPr/>
            <p:nvPr/>
          </p:nvSpPr>
          <p:spPr>
            <a:xfrm>
              <a:off x="992781" y="3971620"/>
              <a:ext cx="1892002" cy="5428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mbed</a:t>
              </a:r>
              <a:r>
                <a:rPr lang="en-US" altLang="zh-CN" sz="2400" dirty="0">
                  <a:solidFill>
                    <a:schemeClr val="tx1"/>
                  </a:solidFill>
                </a:rPr>
                <a:t>::Serial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D6154A-A49F-417C-B5CB-5970EA9514C4}"/>
                </a:ext>
              </a:extLst>
            </p:cNvPr>
            <p:cNvSpPr/>
            <p:nvPr/>
          </p:nvSpPr>
          <p:spPr>
            <a:xfrm>
              <a:off x="3494382" y="2291590"/>
              <a:ext cx="2501601" cy="22228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NBIoT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</a:rPr>
                <a:t>模块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47DB64-3342-45C9-BCC9-BF731CE86DDB}"/>
                </a:ext>
              </a:extLst>
            </p:cNvPr>
            <p:cNvSpPr/>
            <p:nvPr/>
          </p:nvSpPr>
          <p:spPr>
            <a:xfrm>
              <a:off x="3494382" y="3971619"/>
              <a:ext cx="1892002" cy="5428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mbed</a:t>
              </a:r>
              <a:r>
                <a:rPr lang="en-US" altLang="zh-CN" sz="2400" dirty="0">
                  <a:solidFill>
                    <a:schemeClr val="tx1"/>
                  </a:solidFill>
                </a:rPr>
                <a:t>::Serial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79C0670-103B-4AAD-AF16-7771DFB5FE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5637" y="3403023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7DB41D5-F860-4FD9-B1E5-617A4C7AE40A}"/>
                </a:ext>
              </a:extLst>
            </p:cNvPr>
            <p:cNvSpPr txBox="1"/>
            <p:nvPr/>
          </p:nvSpPr>
          <p:spPr>
            <a:xfrm>
              <a:off x="3857238" y="3505649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AT </a:t>
              </a:r>
              <a:r>
                <a:rPr lang="zh-CN" altLang="en-US" dirty="0"/>
                <a:t>指令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A173A8E-78F4-44B5-B9BB-FBDED0902177}"/>
                </a:ext>
              </a:extLst>
            </p:cNvPr>
            <p:cNvCxnSpPr>
              <a:cxnSpLocks/>
            </p:cNvCxnSpPr>
            <p:nvPr/>
          </p:nvCxnSpPr>
          <p:spPr>
            <a:xfrm>
              <a:off x="3857239" y="3409010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BED71A6-5C4C-4575-8BA0-D959410C5A93}"/>
                </a:ext>
              </a:extLst>
            </p:cNvPr>
            <p:cNvSpPr txBox="1"/>
            <p:nvPr/>
          </p:nvSpPr>
          <p:spPr>
            <a:xfrm>
              <a:off x="1355636" y="3505649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NMEA-0183 </a:t>
              </a:r>
              <a:r>
                <a:rPr lang="zh-CN" altLang="en-US" dirty="0"/>
                <a:t>指令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0EC2B1D-3492-4AD5-BA5D-A9BC729F244B}"/>
                </a:ext>
              </a:extLst>
            </p:cNvPr>
            <p:cNvCxnSpPr>
              <a:cxnSpLocks/>
            </p:cNvCxnSpPr>
            <p:nvPr/>
          </p:nvCxnSpPr>
          <p:spPr>
            <a:xfrm>
              <a:off x="1355637" y="1722994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B19391-D549-4BEC-BBE6-DFCA9160172F}"/>
                </a:ext>
              </a:extLst>
            </p:cNvPr>
            <p:cNvSpPr txBox="1"/>
            <p:nvPr/>
          </p:nvSpPr>
          <p:spPr>
            <a:xfrm>
              <a:off x="1355636" y="1825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控制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942F2B3-F201-45C1-BB07-B52070F6E785}"/>
                </a:ext>
              </a:extLst>
            </p:cNvPr>
            <p:cNvCxnSpPr>
              <a:cxnSpLocks/>
            </p:cNvCxnSpPr>
            <p:nvPr/>
          </p:nvCxnSpPr>
          <p:spPr>
            <a:xfrm>
              <a:off x="2690951" y="1718608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36D3AF-EA4E-4DDD-872D-969BA4272F1D}"/>
                </a:ext>
              </a:extLst>
            </p:cNvPr>
            <p:cNvSpPr txBox="1"/>
            <p:nvPr/>
          </p:nvSpPr>
          <p:spPr>
            <a:xfrm>
              <a:off x="2690950" y="18212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37B3901-5B30-4EE2-A3F7-65178A2FCD9D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13" y="1722994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544406E-6399-46D0-A09E-ED7AA3DFC666}"/>
                </a:ext>
              </a:extLst>
            </p:cNvPr>
            <p:cNvSpPr txBox="1"/>
            <p:nvPr/>
          </p:nvSpPr>
          <p:spPr>
            <a:xfrm>
              <a:off x="3876012" y="1825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控制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491555-16E1-421A-A2E6-A77E62C92A1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327" y="1718608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9D69DD-5A41-4BBC-B552-B1452DB641EE}"/>
                </a:ext>
              </a:extLst>
            </p:cNvPr>
            <p:cNvSpPr txBox="1"/>
            <p:nvPr/>
          </p:nvSpPr>
          <p:spPr>
            <a:xfrm>
              <a:off x="5211326" y="18212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11FA6CF-5AF7-4DD8-B9B0-6EEB1B9A5385}"/>
                </a:ext>
              </a:extLst>
            </p:cNvPr>
            <p:cNvSpPr/>
            <p:nvPr/>
          </p:nvSpPr>
          <p:spPr>
            <a:xfrm>
              <a:off x="5995983" y="2291590"/>
              <a:ext cx="2501601" cy="22228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加速度计模块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80348C7-14F2-42ED-92B8-2FD506E168AA}"/>
                </a:ext>
              </a:extLst>
            </p:cNvPr>
            <p:cNvSpPr/>
            <p:nvPr/>
          </p:nvSpPr>
          <p:spPr>
            <a:xfrm>
              <a:off x="5995983" y="3971619"/>
              <a:ext cx="1892002" cy="5428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mbed</a:t>
              </a:r>
              <a:r>
                <a:rPr lang="en-US" altLang="zh-CN" sz="2400" dirty="0">
                  <a:solidFill>
                    <a:schemeClr val="tx1"/>
                  </a:solidFill>
                </a:rPr>
                <a:t>::SPI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4A8330F-2081-4EF7-94B9-A582FD815580}"/>
                </a:ext>
              </a:extLst>
            </p:cNvPr>
            <p:cNvSpPr txBox="1"/>
            <p:nvPr/>
          </p:nvSpPr>
          <p:spPr>
            <a:xfrm>
              <a:off x="6358839" y="35056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字节流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7851292-7A34-4D09-9C46-D640508DCAC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840" y="3409010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9BE8EA8-5D96-48DF-98AD-DA8E936B6F0E}"/>
                </a:ext>
              </a:extLst>
            </p:cNvPr>
            <p:cNvCxnSpPr>
              <a:cxnSpLocks/>
            </p:cNvCxnSpPr>
            <p:nvPr/>
          </p:nvCxnSpPr>
          <p:spPr>
            <a:xfrm>
              <a:off x="6377614" y="1722994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A781B18-F7F5-4AF8-9F07-517E5E6660BF}"/>
                </a:ext>
              </a:extLst>
            </p:cNvPr>
            <p:cNvSpPr txBox="1"/>
            <p:nvPr/>
          </p:nvSpPr>
          <p:spPr>
            <a:xfrm>
              <a:off x="6377613" y="1825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控制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225894A-A558-46CE-A495-72E03B75D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928" y="1718608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98B523-57BC-453E-8A75-43538354F625}"/>
                </a:ext>
              </a:extLst>
            </p:cNvPr>
            <p:cNvSpPr txBox="1"/>
            <p:nvPr/>
          </p:nvSpPr>
          <p:spPr>
            <a:xfrm>
              <a:off x="7712927" y="18212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信息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5A72C4-F988-4B4D-B205-B3412FC1D81B}"/>
                </a:ext>
              </a:extLst>
            </p:cNvPr>
            <p:cNvSpPr/>
            <p:nvPr/>
          </p:nvSpPr>
          <p:spPr>
            <a:xfrm>
              <a:off x="8497584" y="2291335"/>
              <a:ext cx="2537194" cy="22233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蜂鸣器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9BAE44F-4BB0-4D71-ACBF-B0205DB860A0}"/>
                </a:ext>
              </a:extLst>
            </p:cNvPr>
            <p:cNvSpPr/>
            <p:nvPr/>
          </p:nvSpPr>
          <p:spPr>
            <a:xfrm>
              <a:off x="8497584" y="3971619"/>
              <a:ext cx="2308595" cy="5428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</a:rPr>
                <a:t>mbed</a:t>
              </a:r>
              <a:r>
                <a:rPr lang="en-US" altLang="zh-CN" sz="2400" dirty="0">
                  <a:solidFill>
                    <a:schemeClr val="tx1"/>
                  </a:solidFill>
                </a:rPr>
                <a:t>::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PwmOut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BE457A-9893-421E-9E6D-9AC7FCCA3F30}"/>
                </a:ext>
              </a:extLst>
            </p:cNvPr>
            <p:cNvSpPr txBox="1"/>
            <p:nvPr/>
          </p:nvSpPr>
          <p:spPr>
            <a:xfrm>
              <a:off x="8860441" y="35056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配置信息</a:t>
              </a:r>
              <a:endParaRPr lang="en-US" altLang="zh-CN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F208F3-9353-4F03-B69C-8889F38E8BF2}"/>
                </a:ext>
              </a:extLst>
            </p:cNvPr>
            <p:cNvCxnSpPr>
              <a:cxnSpLocks/>
            </p:cNvCxnSpPr>
            <p:nvPr/>
          </p:nvCxnSpPr>
          <p:spPr>
            <a:xfrm>
              <a:off x="8860442" y="3409010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75EA52F-C968-4B4F-8073-4282D3C32F28}"/>
                </a:ext>
              </a:extLst>
            </p:cNvPr>
            <p:cNvCxnSpPr>
              <a:cxnSpLocks/>
            </p:cNvCxnSpPr>
            <p:nvPr/>
          </p:nvCxnSpPr>
          <p:spPr>
            <a:xfrm>
              <a:off x="8879216" y="1718608"/>
              <a:ext cx="0" cy="568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4B9668A-10F3-488A-8009-BF1DD2496A22}"/>
                </a:ext>
              </a:extLst>
            </p:cNvPr>
            <p:cNvSpPr txBox="1"/>
            <p:nvPr/>
          </p:nvSpPr>
          <p:spPr>
            <a:xfrm>
              <a:off x="8879215" y="18212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4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02E4E4F-24D1-4797-AB58-4DB92AC7D4CC}"/>
              </a:ext>
            </a:extLst>
          </p:cNvPr>
          <p:cNvGrpSpPr/>
          <p:nvPr/>
        </p:nvGrpSpPr>
        <p:grpSpPr>
          <a:xfrm>
            <a:off x="941724" y="1148371"/>
            <a:ext cx="10308553" cy="4561258"/>
            <a:chOff x="1176840" y="1317573"/>
            <a:chExt cx="10308553" cy="45612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E58D6AA-C27D-491E-8349-6F871E703D7C}"/>
                </a:ext>
              </a:extLst>
            </p:cNvPr>
            <p:cNvSpPr/>
            <p:nvPr/>
          </p:nvSpPr>
          <p:spPr>
            <a:xfrm>
              <a:off x="1176840" y="1563415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异步初始化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NBIoT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2B54504-16B2-467E-9D0D-A76AC734BB38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2616840" y="2139415"/>
              <a:ext cx="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8C1AD0-0102-4627-B94F-012B3DC57091}"/>
                </a:ext>
              </a:extLst>
            </p:cNvPr>
            <p:cNvSpPr/>
            <p:nvPr/>
          </p:nvSpPr>
          <p:spPr>
            <a:xfrm>
              <a:off x="1176840" y="2499415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异步初始化 </a:t>
              </a:r>
              <a:r>
                <a:rPr lang="en-US" altLang="zh-CN" sz="2400" dirty="0">
                  <a:solidFill>
                    <a:schemeClr val="tx1"/>
                  </a:solidFill>
                </a:rPr>
                <a:t>GPS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ECC6AF3-E091-41E8-ABC5-28172BD68C2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616840" y="3075415"/>
              <a:ext cx="0" cy="3584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D49777-E6F7-4D54-93C9-859B2A0AC257}"/>
                </a:ext>
              </a:extLst>
            </p:cNvPr>
            <p:cNvSpPr/>
            <p:nvPr/>
          </p:nvSpPr>
          <p:spPr>
            <a:xfrm>
              <a:off x="1176840" y="3433887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异步初始化加速度计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0F93467-B3A8-48EE-819D-4D8A97547EBF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2616840" y="4009887"/>
              <a:ext cx="0" cy="3584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3711FC-FAAB-4FE2-B887-27C2D42CCEB2}"/>
                </a:ext>
              </a:extLst>
            </p:cNvPr>
            <p:cNvSpPr/>
            <p:nvPr/>
          </p:nvSpPr>
          <p:spPr>
            <a:xfrm>
              <a:off x="1176840" y="4368359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等待初始化完成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D123631-E7F7-42B7-AFB6-DC1D083EAD3D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2616840" y="4944359"/>
              <a:ext cx="0" cy="3584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FB4DCC-85A2-4CB9-86E0-8BF9AF2B6201}"/>
                </a:ext>
              </a:extLst>
            </p:cNvPr>
            <p:cNvSpPr/>
            <p:nvPr/>
          </p:nvSpPr>
          <p:spPr>
            <a:xfrm>
              <a:off x="1176840" y="5302831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获取位置并发送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802A6AE-1BA2-43FC-B8B1-0860CB4FD297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rot="5400000" flipH="1" flipV="1">
              <a:off x="2316270" y="1863984"/>
              <a:ext cx="4315416" cy="3714277"/>
            </a:xfrm>
            <a:prstGeom prst="bentConnector5">
              <a:avLst>
                <a:gd name="adj1" fmla="val -5297"/>
                <a:gd name="adj2" fmla="val 50000"/>
                <a:gd name="adj3" fmla="val 105297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07976C2-E7DB-4BE8-9925-18B75E1E472A}"/>
                </a:ext>
              </a:extLst>
            </p:cNvPr>
            <p:cNvSpPr/>
            <p:nvPr/>
          </p:nvSpPr>
          <p:spPr>
            <a:xfrm>
              <a:off x="8605393" y="1563415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等待</a:t>
              </a:r>
            </a:p>
          </p:txBody>
        </p:sp>
        <p:sp>
          <p:nvSpPr>
            <p:cNvPr id="30" name="流程图: 决策 29">
              <a:extLst>
                <a:ext uri="{FF2B5EF4-FFF2-40B4-BE49-F238E27FC236}">
                  <a16:creationId xmlns:a16="http://schemas.microsoft.com/office/drawing/2014/main" id="{23C90CE6-1380-4EC3-8855-A19720B3D7A0}"/>
                </a:ext>
              </a:extLst>
            </p:cNvPr>
            <p:cNvSpPr/>
            <p:nvPr/>
          </p:nvSpPr>
          <p:spPr>
            <a:xfrm>
              <a:off x="4891117" y="1563415"/>
              <a:ext cx="2879999" cy="576000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低功耗？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A776142-5BCF-4541-B3B7-D6D748658D35}"/>
                </a:ext>
              </a:extLst>
            </p:cNvPr>
            <p:cNvCxnSpPr>
              <a:cxnSpLocks/>
              <a:stCxn id="30" idx="3"/>
              <a:endCxn id="25" idx="1"/>
            </p:cNvCxnSpPr>
            <p:nvPr/>
          </p:nvCxnSpPr>
          <p:spPr>
            <a:xfrm>
              <a:off x="7771116" y="1851415"/>
              <a:ext cx="8342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E4BF305-DBF5-4583-8FCE-7DD0B0ED8912}"/>
                </a:ext>
              </a:extLst>
            </p:cNvPr>
            <p:cNvCxnSpPr>
              <a:cxnSpLocks/>
              <a:stCxn id="30" idx="2"/>
              <a:endCxn id="42" idx="0"/>
            </p:cNvCxnSpPr>
            <p:nvPr/>
          </p:nvCxnSpPr>
          <p:spPr>
            <a:xfrm flipH="1">
              <a:off x="6331116" y="2139415"/>
              <a:ext cx="1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05AC1A-571F-48BB-BE45-06D3E1175F4F}"/>
                </a:ext>
              </a:extLst>
            </p:cNvPr>
            <p:cNvSpPr/>
            <p:nvPr/>
          </p:nvSpPr>
          <p:spPr>
            <a:xfrm>
              <a:off x="4891116" y="2499415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数据处理与控制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F7244C4-01F3-45B9-859F-2475181258E3}"/>
                </a:ext>
              </a:extLst>
            </p:cNvPr>
            <p:cNvSpPr txBox="1"/>
            <p:nvPr/>
          </p:nvSpPr>
          <p:spPr>
            <a:xfrm>
              <a:off x="7980505" y="1482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173A5C6-B7F9-4DEC-A137-3D18A09CBEF8}"/>
                </a:ext>
              </a:extLst>
            </p:cNvPr>
            <p:cNvSpPr txBox="1"/>
            <p:nvPr/>
          </p:nvSpPr>
          <p:spPr>
            <a:xfrm>
              <a:off x="6331116" y="21118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5E5D18A-397B-4E0B-946A-87E1184683D3}"/>
                </a:ext>
              </a:extLst>
            </p:cNvPr>
            <p:cNvCxnSpPr>
              <a:cxnSpLocks/>
              <a:stCxn id="42" idx="2"/>
              <a:endCxn id="55" idx="0"/>
            </p:cNvCxnSpPr>
            <p:nvPr/>
          </p:nvCxnSpPr>
          <p:spPr>
            <a:xfrm>
              <a:off x="6331116" y="3075415"/>
              <a:ext cx="0" cy="353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29553EE-8A4D-4A68-BF11-B61C4DD92F44}"/>
                </a:ext>
              </a:extLst>
            </p:cNvPr>
            <p:cNvCxnSpPr>
              <a:cxnSpLocks/>
              <a:stCxn id="25" idx="2"/>
              <a:endCxn id="42" idx="3"/>
            </p:cNvCxnSpPr>
            <p:nvPr/>
          </p:nvCxnSpPr>
          <p:spPr>
            <a:xfrm rot="5400000">
              <a:off x="8584255" y="1326277"/>
              <a:ext cx="648000" cy="227427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流程图: 决策 54">
              <a:extLst>
                <a:ext uri="{FF2B5EF4-FFF2-40B4-BE49-F238E27FC236}">
                  <a16:creationId xmlns:a16="http://schemas.microsoft.com/office/drawing/2014/main" id="{A5BC50CF-7991-49DC-ACED-37BF6CDD5292}"/>
                </a:ext>
              </a:extLst>
            </p:cNvPr>
            <p:cNvSpPr/>
            <p:nvPr/>
          </p:nvSpPr>
          <p:spPr>
            <a:xfrm>
              <a:off x="4891116" y="3429185"/>
              <a:ext cx="2879999" cy="576000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需要低功耗？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ED5CEA-AF75-49D0-98C4-82A0509A4A70}"/>
                </a:ext>
              </a:extLst>
            </p:cNvPr>
            <p:cNvSpPr/>
            <p:nvPr/>
          </p:nvSpPr>
          <p:spPr>
            <a:xfrm>
              <a:off x="8605390" y="3429185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低功耗</a:t>
              </a:r>
              <a:r>
                <a:rPr lang="en-US" altLang="zh-CN" sz="2400" dirty="0">
                  <a:solidFill>
                    <a:schemeClr val="tx1"/>
                  </a:solidFill>
                </a:rPr>
                <a:t>=true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D1EB3B3-B0FF-4A2B-977E-9F0CD2C149FC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7771115" y="3717185"/>
              <a:ext cx="8342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0F0DEF5-8A39-49DE-9A73-4246091115CF}"/>
                </a:ext>
              </a:extLst>
            </p:cNvPr>
            <p:cNvSpPr txBox="1"/>
            <p:nvPr/>
          </p:nvSpPr>
          <p:spPr>
            <a:xfrm>
              <a:off x="7980502" y="33525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F24E9AF-1E9D-4587-ABBD-C9DB64D79AFE}"/>
                </a:ext>
              </a:extLst>
            </p:cNvPr>
            <p:cNvCxnSpPr>
              <a:cxnSpLocks/>
              <a:stCxn id="55" idx="2"/>
              <a:endCxn id="62" idx="0"/>
            </p:cNvCxnSpPr>
            <p:nvPr/>
          </p:nvCxnSpPr>
          <p:spPr>
            <a:xfrm flipH="1">
              <a:off x="6331114" y="4005185"/>
              <a:ext cx="2" cy="3608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5236687-8E74-49DD-A791-479445158D42}"/>
                </a:ext>
              </a:extLst>
            </p:cNvPr>
            <p:cNvSpPr/>
            <p:nvPr/>
          </p:nvSpPr>
          <p:spPr>
            <a:xfrm>
              <a:off x="4891114" y="4366008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低功耗</a:t>
              </a:r>
              <a:r>
                <a:rPr lang="en-US" altLang="zh-CN" sz="2400" dirty="0">
                  <a:solidFill>
                    <a:schemeClr val="tx1"/>
                  </a:solidFill>
                </a:rPr>
                <a:t>=false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E602E5-F1D1-459F-905B-E9D49393FD73}"/>
                </a:ext>
              </a:extLst>
            </p:cNvPr>
            <p:cNvSpPr txBox="1"/>
            <p:nvPr/>
          </p:nvSpPr>
          <p:spPr>
            <a:xfrm>
              <a:off x="6331116" y="39807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55E3FB4-2B97-4290-8559-581C868B21DB}"/>
                </a:ext>
              </a:extLst>
            </p:cNvPr>
            <p:cNvSpPr/>
            <p:nvPr/>
          </p:nvSpPr>
          <p:spPr>
            <a:xfrm>
              <a:off x="8605390" y="4365186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模块进入低功耗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41A2C39-417E-45F8-A7F2-931C10A1FD2A}"/>
                </a:ext>
              </a:extLst>
            </p:cNvPr>
            <p:cNvCxnSpPr>
              <a:cxnSpLocks/>
              <a:stCxn id="57" idx="2"/>
              <a:endCxn id="67" idx="0"/>
            </p:cNvCxnSpPr>
            <p:nvPr/>
          </p:nvCxnSpPr>
          <p:spPr>
            <a:xfrm>
              <a:off x="10045390" y="4005185"/>
              <a:ext cx="0" cy="3600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D4FB16C-76CF-434A-BEE9-9F581DF87904}"/>
                </a:ext>
              </a:extLst>
            </p:cNvPr>
            <p:cNvSpPr/>
            <p:nvPr/>
          </p:nvSpPr>
          <p:spPr>
            <a:xfrm>
              <a:off x="4891114" y="5302831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模块不进入低功耗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DB6E25B-96CC-4605-A1DF-416F9CBAAAC0}"/>
                </a:ext>
              </a:extLst>
            </p:cNvPr>
            <p:cNvCxnSpPr>
              <a:cxnSpLocks/>
              <a:stCxn id="62" idx="2"/>
              <a:endCxn id="84" idx="0"/>
            </p:cNvCxnSpPr>
            <p:nvPr/>
          </p:nvCxnSpPr>
          <p:spPr>
            <a:xfrm>
              <a:off x="6331114" y="4942008"/>
              <a:ext cx="0" cy="3608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51B9080-101E-45B7-95C9-9B4D38FB621C}"/>
                </a:ext>
              </a:extLst>
            </p:cNvPr>
            <p:cNvCxnSpPr>
              <a:cxnSpLocks/>
              <a:stCxn id="67" idx="2"/>
              <a:endCxn id="84" idx="3"/>
            </p:cNvCxnSpPr>
            <p:nvPr/>
          </p:nvCxnSpPr>
          <p:spPr>
            <a:xfrm rot="5400000">
              <a:off x="8583430" y="4128870"/>
              <a:ext cx="649645" cy="227427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C3F1581-020B-4C29-AD12-27360A5E522B}"/>
                </a:ext>
              </a:extLst>
            </p:cNvPr>
            <p:cNvCxnSpPr>
              <a:cxnSpLocks/>
              <a:stCxn id="84" idx="2"/>
              <a:endCxn id="48" idx="0"/>
            </p:cNvCxnSpPr>
            <p:nvPr/>
          </p:nvCxnSpPr>
          <p:spPr>
            <a:xfrm rot="5400000" flipH="1">
              <a:off x="4048580" y="3596297"/>
              <a:ext cx="4561258" cy="3810"/>
            </a:xfrm>
            <a:prstGeom prst="bentConnector5">
              <a:avLst>
                <a:gd name="adj1" fmla="val -5012"/>
                <a:gd name="adj2" fmla="val -142604724"/>
                <a:gd name="adj3" fmla="val 10501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59553B6-F558-4ADA-8D3C-690C60314794}"/>
                </a:ext>
              </a:extLst>
            </p:cNvPr>
            <p:cNvSpPr/>
            <p:nvPr/>
          </p:nvSpPr>
          <p:spPr>
            <a:xfrm>
              <a:off x="6309304" y="1317573"/>
              <a:ext cx="36000" cy="3600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5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691EF69-F691-4263-8891-590B50FC0E9E}"/>
              </a:ext>
            </a:extLst>
          </p:cNvPr>
          <p:cNvGrpSpPr/>
          <p:nvPr/>
        </p:nvGrpSpPr>
        <p:grpSpPr>
          <a:xfrm>
            <a:off x="4656000" y="2205000"/>
            <a:ext cx="2880000" cy="2448000"/>
            <a:chOff x="3342024" y="895449"/>
            <a:chExt cx="2880000" cy="244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6022D09-96FE-47DA-AD44-F3669CF1A7D6}"/>
                </a:ext>
              </a:extLst>
            </p:cNvPr>
            <p:cNvSpPr/>
            <p:nvPr/>
          </p:nvSpPr>
          <p:spPr>
            <a:xfrm>
              <a:off x="3342024" y="895449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创建消息队列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59EC9C1C-4DA6-4CA0-B5DD-046C88DE3C01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>
              <a:off x="4782024" y="1471449"/>
              <a:ext cx="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902CC4-6DAB-4FB4-B065-F7C86F3DE06D}"/>
                </a:ext>
              </a:extLst>
            </p:cNvPr>
            <p:cNvSpPr/>
            <p:nvPr/>
          </p:nvSpPr>
          <p:spPr>
            <a:xfrm>
              <a:off x="3342024" y="1831449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等待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124FE2-4A24-4624-8C5B-725976A3DE11}"/>
                </a:ext>
              </a:extLst>
            </p:cNvPr>
            <p:cNvSpPr/>
            <p:nvPr/>
          </p:nvSpPr>
          <p:spPr>
            <a:xfrm>
              <a:off x="3342024" y="2767449"/>
              <a:ext cx="2880000" cy="57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处理队列中的消息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451236C-1448-4949-82F6-50E4444424FB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782024" y="2407449"/>
              <a:ext cx="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B72805C-B695-43CB-B74C-9F7DF4CDC299}"/>
                </a:ext>
              </a:extLst>
            </p:cNvPr>
            <p:cNvCxnSpPr>
              <a:cxnSpLocks/>
              <a:stCxn id="10" idx="2"/>
              <a:endCxn id="17" idx="3"/>
            </p:cNvCxnSpPr>
            <p:nvPr/>
          </p:nvCxnSpPr>
          <p:spPr>
            <a:xfrm rot="5400000" flipH="1" flipV="1">
              <a:off x="3936024" y="2474590"/>
              <a:ext cx="1714859" cy="22860"/>
            </a:xfrm>
            <a:prstGeom prst="bentConnector4">
              <a:avLst>
                <a:gd name="adj1" fmla="val -13331"/>
                <a:gd name="adj2" fmla="val 729921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E62C6D-EDD0-4D3D-99D5-5475082F3366}"/>
                </a:ext>
              </a:extLst>
            </p:cNvPr>
            <p:cNvSpPr/>
            <p:nvPr/>
          </p:nvSpPr>
          <p:spPr>
            <a:xfrm>
              <a:off x="4759165" y="1605730"/>
              <a:ext cx="45719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12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89</Words>
  <Application>Microsoft Office PowerPoint</Application>
  <PresentationFormat>宽屏</PresentationFormat>
  <Paragraphs>42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Orange Lee</dc:creator>
  <cp:lastModifiedBy>Orange Lee</cp:lastModifiedBy>
  <cp:revision>24</cp:revision>
  <dcterms:created xsi:type="dcterms:W3CDTF">2022-04-11T01:44:22Z</dcterms:created>
  <dcterms:modified xsi:type="dcterms:W3CDTF">2022-04-12T07:58:37Z</dcterms:modified>
</cp:coreProperties>
</file>