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2-02-14T07:02:33.3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5,'0'0,"25"0,25 0,-26 0,52 0,-2 0,1 0,-1 0,-23 0,-26 0,-1 0,26 0,-25 0,0 0,-1 0,1 0,26 0,-26 0,-1 0,26 13,-25-13,0 0,-1 0,1 0,0 0,-25 0,26 0,-26 0,25 0,-25 0,24 0,1 0,0 0,-25 0,25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2-02-14T07:02:34.9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20,'0'0,"0"0,25 0,24 0,1 0,0 0,-1 0,25 0,0 0,-24 0,24 0,0 0,-24 0,-25 0,0 0,49 0,-24 0,-27 0,2 0,25 0,-50 0,49 0,-49 0,25 0,25-12,-1 12,-24 0,25 0,-25 0,-1 0,1 0,-25 0,50 0,-50 0,25 0,-25 0,25 0,-25 0,24 0,0 0,-24 0,25 0,0 0,0 0,-25 0,24 0,1 0,0 0,25 0,-26 0,1 0,-25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2-02-14T07:02:36.8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0,'0'0,"25"0,-25 0,25 0,-25 0,49 0,-24 0,0 0,24 0,1 0,-25 0,25 0,-2 0,-48 0,25 0,0 0,0 0,-1 0,1 0,0 0,0 0,24 0,-49 0,50 0,-50 0,25 0,-25 0,25 0,-1 0,-24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6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1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5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5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5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8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5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8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7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8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E8C6-5CDE-4F34-B587-1520B44112F2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7F91-BBD9-400C-B893-C2C323FDF7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9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1943" y="3274423"/>
            <a:ext cx="6816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/>
              <a:t>Microbial Growth Kinetics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4068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69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57538" y="2062164"/>
              <a:ext cx="385762" cy="9525"/>
            </p14:xfrm>
          </p:contentPart>
        </mc:Choice>
        <mc:Fallback xmlns="">
          <p:pic>
            <p:nvPicPr>
              <p:cNvPr id="7169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1645" y="2025721"/>
                <a:ext cx="417186" cy="82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6589" y="2178051"/>
              <a:ext cx="579437" cy="9525"/>
            </p14:xfrm>
          </p:contentPart>
        </mc:Choice>
        <mc:Fallback xmlns=""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0783" y="2144523"/>
                <a:ext cx="610690" cy="76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7063" y="2295525"/>
              <a:ext cx="258762" cy="1588"/>
            </p14:xfrm>
          </p:contentPart>
        </mc:Choice>
        <mc:Fallback xmlns=""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1250" y="2016037"/>
                <a:ext cx="290029" cy="560564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92D9AB7-6ADD-4B64-8CC5-67C86DE14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4607" y="1149720"/>
            <a:ext cx="6598387" cy="48777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E2C4C24-0D28-495F-8A11-C170BDD4D6EB}"/>
              </a:ext>
            </a:extLst>
          </p:cNvPr>
          <p:cNvSpPr txBox="1"/>
          <p:nvPr/>
        </p:nvSpPr>
        <p:spPr>
          <a:xfrm>
            <a:off x="2736541" y="4206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Culture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73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825EC1-61B3-4C8B-B93F-26736D21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02" y="1305674"/>
            <a:ext cx="8796362" cy="4606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7829B3-9F76-493A-8A53-EC67A54B0313}"/>
              </a:ext>
            </a:extLst>
          </p:cNvPr>
          <p:cNvSpPr txBox="1"/>
          <p:nvPr/>
        </p:nvSpPr>
        <p:spPr>
          <a:xfrm>
            <a:off x="2736541" y="4206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growth: Lag phase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658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DF769A-5F03-4F4D-8D2F-89D6FDD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89" y="1418121"/>
            <a:ext cx="9329764" cy="4716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E3A72BC-0D50-4B6D-8182-3A26E69C7F26}"/>
              </a:ext>
            </a:extLst>
          </p:cNvPr>
          <p:cNvSpPr txBox="1"/>
          <p:nvPr/>
        </p:nvSpPr>
        <p:spPr>
          <a:xfrm>
            <a:off x="2736541" y="4206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growth: Log phase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443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67C5F0-86D8-4754-9563-EB5FBA16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29" y="545695"/>
            <a:ext cx="7633421" cy="4283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38702E-14DB-48A8-A992-632B150E713A}"/>
              </a:ext>
            </a:extLst>
          </p:cNvPr>
          <p:cNvSpPr txBox="1"/>
          <p:nvPr/>
        </p:nvSpPr>
        <p:spPr>
          <a:xfrm>
            <a:off x="2736541" y="4206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growth: Log phase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CA12B4-08BB-45A0-890A-BDE7561075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217"/>
          <a:stretch/>
        </p:blipFill>
        <p:spPr>
          <a:xfrm>
            <a:off x="1171915" y="4725953"/>
            <a:ext cx="8747339" cy="21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E5431A-7E67-4E9C-AC2A-7FCAF85FD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27"/>
          <a:stretch/>
        </p:blipFill>
        <p:spPr>
          <a:xfrm>
            <a:off x="1722330" y="1589103"/>
            <a:ext cx="8747339" cy="2917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E79425-F07A-4924-A759-4E90D715D8F8}"/>
              </a:ext>
            </a:extLst>
          </p:cNvPr>
          <p:cNvSpPr txBox="1"/>
          <p:nvPr/>
        </p:nvSpPr>
        <p:spPr>
          <a:xfrm>
            <a:off x="2558988" y="0"/>
            <a:ext cx="7463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growth: Stationary  phase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1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594C4A-87C1-47BF-ABC7-8FE8F580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86" y="960850"/>
            <a:ext cx="8460628" cy="578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0C238C-09FE-49A9-9B05-986CE93A3266}"/>
              </a:ext>
            </a:extLst>
          </p:cNvPr>
          <p:cNvSpPr txBox="1"/>
          <p:nvPr/>
        </p:nvSpPr>
        <p:spPr>
          <a:xfrm>
            <a:off x="2364049" y="0"/>
            <a:ext cx="7463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growth: Death phase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378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</dc:creator>
  <cp:lastModifiedBy>SHREE</cp:lastModifiedBy>
  <cp:revision>3</cp:revision>
  <dcterms:created xsi:type="dcterms:W3CDTF">2022-08-31T10:28:31Z</dcterms:created>
  <dcterms:modified xsi:type="dcterms:W3CDTF">2025-04-15T07:11:18Z</dcterms:modified>
</cp:coreProperties>
</file>