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7A7A69-A447-4AA1-B8CA-6345F51EA08D}">
          <p14:sldIdLst>
            <p14:sldId id="257"/>
          </p14:sldIdLst>
        </p14:section>
        <p14:section name="Untitled Section" id="{33D77562-59C9-49E5-AC1F-388BD29B6F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639AC-DB1B-4EBA-99F4-A46A59913C3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957E0B-FC10-4852-935F-5BD7FC2625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tint val="660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5334000"/>
            <a:ext cx="9379226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339933"/>
                </a:solidFill>
                <a:latin typeface="Arial Black" pitchFamily="34" charset="0"/>
              </a:rPr>
              <a:t>Artificial intelligence &amp; Machine learning</a:t>
            </a:r>
            <a:br>
              <a:rPr lang="en-US" sz="2800" b="1" dirty="0">
                <a:solidFill>
                  <a:srgbClr val="339933"/>
                </a:solidFill>
                <a:latin typeface="Arial Black" pitchFamily="34" charset="0"/>
              </a:rPr>
            </a:br>
            <a:br>
              <a:rPr lang="en-US" sz="1800" dirty="0">
                <a:solidFill>
                  <a:srgbClr val="339933"/>
                </a:solidFill>
                <a:latin typeface="Arial Black" pitchFamily="34" charset="0"/>
              </a:rPr>
            </a:br>
            <a:r>
              <a:rPr lang="en-US" sz="2000" dirty="0">
                <a:solidFill>
                  <a:srgbClr val="339933"/>
                </a:solidFill>
                <a:latin typeface="Arial Black" pitchFamily="34" charset="0"/>
              </a:rPr>
              <a:t>(ASSIGNMENT – 2)</a:t>
            </a:r>
            <a:br>
              <a:rPr lang="en-US" sz="2400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Submitted By:						Submitted To :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b="1" dirty="0" err="1">
                <a:solidFill>
                  <a:srgbClr val="002060"/>
                </a:solidFill>
              </a:rPr>
              <a:t>Unnati</a:t>
            </a:r>
            <a:r>
              <a:rPr lang="en-US" sz="2200" b="1" dirty="0">
                <a:solidFill>
                  <a:srgbClr val="002060"/>
                </a:solidFill>
              </a:rPr>
              <a:t> Sharma (2011463)				  Dr. MAYA </a:t>
            </a:r>
            <a:r>
              <a:rPr lang="en-US" sz="2200" b="1" dirty="0" err="1">
                <a:solidFill>
                  <a:srgbClr val="002060"/>
                </a:solidFill>
              </a:rPr>
              <a:t>INGle</a:t>
            </a:r>
            <a:r>
              <a:rPr lang="en-US" sz="2200" b="1" dirty="0">
                <a:solidFill>
                  <a:srgbClr val="002060"/>
                </a:solidFill>
              </a:rPr>
              <a:t> MAM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  3rd Semester  (Section B) 					 							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											</a:t>
            </a:r>
            <a:r>
              <a:rPr lang="en-US" sz="2800" b="1" dirty="0">
                <a:solidFill>
                  <a:schemeClr val="tx2"/>
                </a:solidFill>
              </a:rPr>
              <a:t>				</a:t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						</a:t>
            </a:r>
            <a:br>
              <a:rPr lang="en-US" sz="2200" b="1" dirty="0">
                <a:solidFill>
                  <a:schemeClr val="tx2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838200"/>
            <a:ext cx="2514600" cy="1885950"/>
          </a:xfrm>
        </p:spPr>
      </p:pic>
      <p:sp>
        <p:nvSpPr>
          <p:cNvPr id="3" name="TextBox 2"/>
          <p:cNvSpPr txBox="1"/>
          <p:nvPr/>
        </p:nvSpPr>
        <p:spPr>
          <a:xfrm>
            <a:off x="-2895600" y="124216"/>
            <a:ext cx="144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9933"/>
                </a:solidFill>
              </a:rPr>
              <a:t>			      </a:t>
            </a:r>
            <a:r>
              <a:rPr lang="en-US" sz="2800" b="1" dirty="0">
                <a:solidFill>
                  <a:srgbClr val="339933"/>
                </a:solidFill>
                <a:latin typeface="Arial Black" pitchFamily="34" charset="0"/>
              </a:rPr>
              <a:t>DEVI AHILYA VISHWAVIDYALAYA (SCSIT )</a:t>
            </a:r>
          </a:p>
        </p:txBody>
      </p:sp>
    </p:spTree>
    <p:extLst>
      <p:ext uri="{BB962C8B-B14F-4D97-AF65-F5344CB8AC3E}">
        <p14:creationId xmlns:p14="http://schemas.microsoft.com/office/powerpoint/2010/main" val="293172529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212</TotalTime>
  <Words>100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Arial Narrow</vt:lpstr>
      <vt:lpstr>Horizon</vt:lpstr>
      <vt:lpstr>Artificial intelligence &amp; Machine learning  (ASSIGNMENT – 2)    Submitted By:      Submitted To :  Unnati Sharma (2011463)      Dr. MAYA INGle MAM    3rd Semester  (Section B)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</dc:title>
  <dc:creator>dell</dc:creator>
  <cp:lastModifiedBy>unnatisharma272@outlook.com</cp:lastModifiedBy>
  <cp:revision>20</cp:revision>
  <dcterms:created xsi:type="dcterms:W3CDTF">2021-10-31T10:45:10Z</dcterms:created>
  <dcterms:modified xsi:type="dcterms:W3CDTF">2021-11-21T13:16:18Z</dcterms:modified>
</cp:coreProperties>
</file>